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8" r:id="rId5"/>
    <p:sldId id="256" r:id="rId6"/>
    <p:sldId id="313" r:id="rId7"/>
    <p:sldId id="259" r:id="rId8"/>
    <p:sldId id="297" r:id="rId9"/>
    <p:sldId id="309" r:id="rId10"/>
    <p:sldId id="308" r:id="rId11"/>
    <p:sldId id="310" r:id="rId12"/>
    <p:sldId id="311" r:id="rId13"/>
    <p:sldId id="312" r:id="rId14"/>
    <p:sldId id="314" r:id="rId15"/>
    <p:sldId id="278" r:id="rId16"/>
    <p:sldId id="279" r:id="rId17"/>
    <p:sldId id="282" r:id="rId18"/>
    <p:sldId id="289" r:id="rId19"/>
    <p:sldId id="290" r:id="rId20"/>
    <p:sldId id="291" r:id="rId21"/>
    <p:sldId id="292" r:id="rId22"/>
  </p:sldIdLst>
  <p:sldSz cx="20104100" cy="12566650"/>
  <p:notesSz cx="20104100" cy="1256665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ESSA MARIBEL MURILLO YUMBO" initials="VMMY" lastIdx="1" clrIdx="0">
    <p:extLst>
      <p:ext uri="{19B8F6BF-5375-455C-9EA6-DF929625EA0E}">
        <p15:presenceInfo xmlns:p15="http://schemas.microsoft.com/office/powerpoint/2012/main" userId="VANESSA MARIBEL MURILLO YUMB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p:cViewPr varScale="1">
        <p:scale>
          <a:sx n="33" d="100"/>
          <a:sy n="33" d="100"/>
        </p:scale>
        <p:origin x="992" y="1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FADA16-04E9-4374-B82F-95777802F1B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D9762B48-1A32-406B-AE15-50E15B3B1829}">
      <dgm:prSet custT="1"/>
      <dgm:spPr/>
      <dgm:t>
        <a:bodyPr/>
        <a:lstStyle/>
        <a:p>
          <a:pPr>
            <a:lnSpc>
              <a:spcPct val="100000"/>
            </a:lnSpc>
          </a:pPr>
          <a:r>
            <a:rPr lang="en-US" sz="2600" dirty="0">
              <a:latin typeface="Aptos Display" panose="020B0004020202020204" pitchFamily="34" charset="0"/>
            </a:rPr>
            <a:t>The event </a:t>
          </a:r>
          <a:r>
            <a:rPr lang="en-US" sz="2600" dirty="0" err="1">
              <a:latin typeface="Aptos Display" panose="020B0004020202020204" pitchFamily="34" charset="0"/>
            </a:rPr>
            <a:t>venu</a:t>
          </a:r>
          <a:r>
            <a:rPr lang="es-ES" sz="2600" dirty="0">
              <a:latin typeface="Aptos Display" panose="020B0004020202020204" pitchFamily="34" charset="0"/>
            </a:rPr>
            <a:t>es are: </a:t>
          </a:r>
          <a:endParaRPr lang="en-US" sz="2600" dirty="0">
            <a:latin typeface="Aptos Display" panose="020B0004020202020204" pitchFamily="34" charset="0"/>
          </a:endParaRPr>
        </a:p>
      </dgm:t>
    </dgm:pt>
    <dgm:pt modelId="{647CA9FE-FFA9-41BF-B495-7D01389BACF7}" type="parTrans" cxnId="{567054AA-0B58-47FB-8CFB-D4F2EF607682}">
      <dgm:prSet/>
      <dgm:spPr/>
      <dgm:t>
        <a:bodyPr/>
        <a:lstStyle/>
        <a:p>
          <a:endParaRPr lang="en-US"/>
        </a:p>
      </dgm:t>
    </dgm:pt>
    <dgm:pt modelId="{1CF21FBC-6A69-4E08-9965-8B4BC5E74139}" type="sibTrans" cxnId="{567054AA-0B58-47FB-8CFB-D4F2EF607682}">
      <dgm:prSet/>
      <dgm:spPr/>
      <dgm:t>
        <a:bodyPr/>
        <a:lstStyle/>
        <a:p>
          <a:endParaRPr lang="en-US"/>
        </a:p>
      </dgm:t>
    </dgm:pt>
    <dgm:pt modelId="{E13A76D5-E1DD-4DE9-AC3B-76DDE6CE35D6}">
      <dgm:prSet custT="1"/>
      <dgm:spPr/>
      <dgm:t>
        <a:bodyPr/>
        <a:lstStyle/>
        <a:p>
          <a:pPr>
            <a:lnSpc>
              <a:spcPct val="100000"/>
            </a:lnSpc>
          </a:pPr>
          <a:r>
            <a:rPr lang="es-ES" sz="2600" dirty="0">
              <a:latin typeface="Aptos Display" panose="020B0004020202020204" pitchFamily="34" charset="0"/>
            </a:rPr>
            <a:t>Cabildo.</a:t>
          </a:r>
        </a:p>
        <a:p>
          <a:pPr>
            <a:lnSpc>
              <a:spcPct val="100000"/>
            </a:lnSpc>
          </a:pPr>
          <a:r>
            <a:rPr lang="es-ES" sz="2600" dirty="0">
              <a:latin typeface="Aptos Display" panose="020B0004020202020204" pitchFamily="34" charset="0"/>
            </a:rPr>
            <a:t> </a:t>
          </a:r>
          <a:r>
            <a:rPr lang="es-ES" sz="2600" dirty="0" err="1">
              <a:latin typeface="Aptos Display" panose="020B0004020202020204" pitchFamily="34" charset="0"/>
            </a:rPr>
            <a:t>On</a:t>
          </a:r>
          <a:r>
            <a:rPr lang="es-ES" sz="2600" dirty="0">
              <a:latin typeface="Aptos Display" panose="020B0004020202020204" pitchFamily="34" charset="0"/>
            </a:rPr>
            <a:t> a </a:t>
          </a:r>
          <a:r>
            <a:rPr lang="es-ES" sz="2600" dirty="0" err="1">
              <a:latin typeface="Aptos Display" panose="020B0004020202020204" pitchFamily="34" charset="0"/>
            </a:rPr>
            <a:t>walking</a:t>
          </a:r>
          <a:r>
            <a:rPr lang="es-ES" sz="2600" dirty="0">
              <a:latin typeface="Aptos Display" panose="020B0004020202020204" pitchFamily="34" charset="0"/>
            </a:rPr>
            <a:t> </a:t>
          </a:r>
          <a:r>
            <a:rPr lang="es-ES" sz="2600" dirty="0" err="1">
              <a:latin typeface="Aptos Display" panose="020B0004020202020204" pitchFamily="34" charset="0"/>
            </a:rPr>
            <a:t>distance</a:t>
          </a:r>
          <a:r>
            <a:rPr lang="es-ES" sz="2600" dirty="0">
              <a:latin typeface="Aptos Display" panose="020B0004020202020204" pitchFamily="34" charset="0"/>
            </a:rPr>
            <a:t>.</a:t>
          </a:r>
          <a:endParaRPr lang="en-US" sz="2600" dirty="0">
            <a:latin typeface="Aptos Display" panose="020B0004020202020204" pitchFamily="34" charset="0"/>
          </a:endParaRPr>
        </a:p>
      </dgm:t>
    </dgm:pt>
    <dgm:pt modelId="{5368EEE0-9F3D-490B-9CAE-5AF11230F065}" type="parTrans" cxnId="{0C5AE85B-084E-47E3-9135-A48FF340651C}">
      <dgm:prSet/>
      <dgm:spPr/>
      <dgm:t>
        <a:bodyPr/>
        <a:lstStyle/>
        <a:p>
          <a:endParaRPr lang="en-US"/>
        </a:p>
      </dgm:t>
    </dgm:pt>
    <dgm:pt modelId="{ECAE2DE6-9459-4900-9676-B06B317D0010}" type="sibTrans" cxnId="{0C5AE85B-084E-47E3-9135-A48FF340651C}">
      <dgm:prSet/>
      <dgm:spPr/>
      <dgm:t>
        <a:bodyPr/>
        <a:lstStyle/>
        <a:p>
          <a:endParaRPr lang="en-US"/>
        </a:p>
      </dgm:t>
    </dgm:pt>
    <dgm:pt modelId="{D67EE3D4-61A0-4455-8EEA-7053690B9384}">
      <dgm:prSet custT="1"/>
      <dgm:spPr/>
      <dgm:t>
        <a:bodyPr/>
        <a:lstStyle/>
        <a:p>
          <a:pPr>
            <a:lnSpc>
              <a:spcPct val="100000"/>
            </a:lnSpc>
          </a:pPr>
          <a:r>
            <a:rPr lang="es-ES" sz="2600" dirty="0">
              <a:latin typeface="Aptos Display" panose="020B0004020202020204" pitchFamily="34" charset="0"/>
            </a:rPr>
            <a:t>  Escuela de Turismo.</a:t>
          </a:r>
        </a:p>
        <a:p>
          <a:pPr>
            <a:lnSpc>
              <a:spcPct val="100000"/>
            </a:lnSpc>
          </a:pPr>
          <a:r>
            <a:rPr lang="es-ES" sz="2600" dirty="0">
              <a:latin typeface="Aptos Display" panose="020B0004020202020204" pitchFamily="34" charset="0"/>
            </a:rPr>
            <a:t> A bus </a:t>
          </a:r>
          <a:r>
            <a:rPr lang="es-ES" sz="2600" dirty="0" err="1">
              <a:latin typeface="Aptos Display" panose="020B0004020202020204" pitchFamily="34" charset="0"/>
            </a:rPr>
            <a:t>will</a:t>
          </a:r>
          <a:r>
            <a:rPr lang="es-ES" sz="2600" dirty="0">
              <a:latin typeface="Aptos Display" panose="020B0004020202020204" pitchFamily="34" charset="0"/>
            </a:rPr>
            <a:t> </a:t>
          </a:r>
          <a:r>
            <a:rPr lang="es-ES" sz="2600" dirty="0" err="1">
              <a:latin typeface="Aptos Display" panose="020B0004020202020204" pitchFamily="34" charset="0"/>
            </a:rPr>
            <a:t>take</a:t>
          </a:r>
          <a:r>
            <a:rPr lang="es-ES" sz="2600" dirty="0">
              <a:latin typeface="Aptos Display" panose="020B0004020202020204" pitchFamily="34" charset="0"/>
            </a:rPr>
            <a:t> </a:t>
          </a:r>
          <a:r>
            <a:rPr lang="es-ES" sz="2600" dirty="0" err="1">
              <a:latin typeface="Aptos Display" panose="020B0004020202020204" pitchFamily="34" charset="0"/>
            </a:rPr>
            <a:t>there</a:t>
          </a:r>
          <a:r>
            <a:rPr lang="es-ES" sz="2600" dirty="0">
              <a:latin typeface="Aptos Display" panose="020B0004020202020204" pitchFamily="34" charset="0"/>
            </a:rPr>
            <a:t> </a:t>
          </a:r>
          <a:r>
            <a:rPr lang="es-ES" sz="2600" dirty="0" err="1">
              <a:latin typeface="Aptos Display" panose="020B0004020202020204" pitchFamily="34" charset="0"/>
            </a:rPr>
            <a:t>from</a:t>
          </a:r>
          <a:r>
            <a:rPr lang="es-ES" sz="2600" dirty="0">
              <a:latin typeface="Aptos Display" panose="020B0004020202020204" pitchFamily="34" charset="0"/>
            </a:rPr>
            <a:t> </a:t>
          </a:r>
          <a:r>
            <a:rPr lang="es-ES" sz="2600" dirty="0" err="1">
              <a:latin typeface="Aptos Display" panose="020B0004020202020204" pitchFamily="34" charset="0"/>
            </a:rPr>
            <a:t>the</a:t>
          </a:r>
          <a:r>
            <a:rPr lang="es-ES" sz="2600" dirty="0">
              <a:latin typeface="Aptos Display" panose="020B0004020202020204" pitchFamily="34" charset="0"/>
            </a:rPr>
            <a:t> centre of Arrecife</a:t>
          </a:r>
          <a:r>
            <a:rPr lang="es-ES" sz="2400" dirty="0">
              <a:latin typeface="Aptos Display" panose="020B0004020202020204" pitchFamily="34" charset="0"/>
            </a:rPr>
            <a:t>.</a:t>
          </a:r>
          <a:endParaRPr lang="en-US" sz="2400" dirty="0">
            <a:latin typeface="Aptos Display" panose="020B0004020202020204" pitchFamily="34" charset="0"/>
          </a:endParaRPr>
        </a:p>
      </dgm:t>
    </dgm:pt>
    <dgm:pt modelId="{EF7584A8-4507-4E05-B014-A6ACEE1E8950}" type="parTrans" cxnId="{0ACDF6F5-02DD-4C74-A86C-F3691DB3F73D}">
      <dgm:prSet/>
      <dgm:spPr/>
      <dgm:t>
        <a:bodyPr/>
        <a:lstStyle/>
        <a:p>
          <a:endParaRPr lang="en-US"/>
        </a:p>
      </dgm:t>
    </dgm:pt>
    <dgm:pt modelId="{DABA9657-2CB0-4550-A8B4-6E7E64D37A55}" type="sibTrans" cxnId="{0ACDF6F5-02DD-4C74-A86C-F3691DB3F73D}">
      <dgm:prSet/>
      <dgm:spPr/>
      <dgm:t>
        <a:bodyPr/>
        <a:lstStyle/>
        <a:p>
          <a:endParaRPr lang="en-US"/>
        </a:p>
      </dgm:t>
    </dgm:pt>
    <dgm:pt modelId="{4E123E45-5B25-4480-B324-B1785C722C59}">
      <dgm:prSet custT="1"/>
      <dgm:spPr/>
      <dgm:t>
        <a:bodyPr/>
        <a:lstStyle/>
        <a:p>
          <a:pPr>
            <a:lnSpc>
              <a:spcPct val="100000"/>
            </a:lnSpc>
          </a:pPr>
          <a:r>
            <a:rPr lang="es-ES" sz="2600" dirty="0">
              <a:latin typeface="Aptos Display" panose="020B0004020202020204" pitchFamily="34" charset="0"/>
            </a:rPr>
            <a:t>Islote de la Fermina. </a:t>
          </a:r>
        </a:p>
        <a:p>
          <a:pPr>
            <a:lnSpc>
              <a:spcPct val="100000"/>
            </a:lnSpc>
          </a:pPr>
          <a:r>
            <a:rPr lang="es-ES" sz="2600" dirty="0" err="1">
              <a:latin typeface="Aptos Display" panose="020B0004020202020204" pitchFamily="34" charset="0"/>
            </a:rPr>
            <a:t>On</a:t>
          </a:r>
          <a:r>
            <a:rPr lang="es-ES" sz="2600" dirty="0">
              <a:latin typeface="Aptos Display" panose="020B0004020202020204" pitchFamily="34" charset="0"/>
            </a:rPr>
            <a:t> a </a:t>
          </a:r>
          <a:r>
            <a:rPr lang="es-ES" sz="2600" dirty="0" err="1">
              <a:latin typeface="Aptos Display" panose="020B0004020202020204" pitchFamily="34" charset="0"/>
            </a:rPr>
            <a:t>walking</a:t>
          </a:r>
          <a:r>
            <a:rPr lang="es-ES" sz="2600" dirty="0">
              <a:latin typeface="Aptos Display" panose="020B0004020202020204" pitchFamily="34" charset="0"/>
            </a:rPr>
            <a:t> </a:t>
          </a:r>
          <a:r>
            <a:rPr lang="es-ES" sz="2600" dirty="0" err="1">
              <a:latin typeface="Aptos Display" panose="020B0004020202020204" pitchFamily="34" charset="0"/>
            </a:rPr>
            <a:t>distance</a:t>
          </a:r>
          <a:r>
            <a:rPr lang="es-ES" sz="2600" dirty="0">
              <a:latin typeface="Aptos Display" panose="020B0004020202020204" pitchFamily="34" charset="0"/>
            </a:rPr>
            <a:t>.</a:t>
          </a:r>
          <a:endParaRPr lang="en-US" sz="2600" dirty="0">
            <a:latin typeface="Aptos Display" panose="020B0004020202020204" pitchFamily="34" charset="0"/>
          </a:endParaRPr>
        </a:p>
      </dgm:t>
    </dgm:pt>
    <dgm:pt modelId="{1DB4435D-1BF9-405E-8B28-730F2A33F1D0}" type="parTrans" cxnId="{EEACD85E-8468-4A8C-B9FB-88510BB95AA1}">
      <dgm:prSet/>
      <dgm:spPr/>
      <dgm:t>
        <a:bodyPr/>
        <a:lstStyle/>
        <a:p>
          <a:endParaRPr lang="en-US"/>
        </a:p>
      </dgm:t>
    </dgm:pt>
    <dgm:pt modelId="{1154649F-FE7E-4136-8F3E-98437F272490}" type="sibTrans" cxnId="{EEACD85E-8468-4A8C-B9FB-88510BB95AA1}">
      <dgm:prSet/>
      <dgm:spPr/>
      <dgm:t>
        <a:bodyPr/>
        <a:lstStyle/>
        <a:p>
          <a:endParaRPr lang="en-US"/>
        </a:p>
      </dgm:t>
    </dgm:pt>
    <dgm:pt modelId="{EB6EA0DE-F410-4C9C-9639-EECA5B497B9F}" type="pres">
      <dgm:prSet presAssocID="{9CFADA16-04E9-4374-B82F-95777802F1B2}" presName="root" presStyleCnt="0">
        <dgm:presLayoutVars>
          <dgm:dir/>
          <dgm:resizeHandles val="exact"/>
        </dgm:presLayoutVars>
      </dgm:prSet>
      <dgm:spPr/>
    </dgm:pt>
    <dgm:pt modelId="{8F910A68-C129-4D66-9C20-2235912D1777}" type="pres">
      <dgm:prSet presAssocID="{D9762B48-1A32-406B-AE15-50E15B3B1829}" presName="compNode" presStyleCnt="0"/>
      <dgm:spPr/>
    </dgm:pt>
    <dgm:pt modelId="{C25629FE-A26F-4D13-A3EF-305AC2673677}" type="pres">
      <dgm:prSet presAssocID="{D9762B48-1A32-406B-AE15-50E15B3B1829}" presName="iconRect" presStyleLbl="node1" presStyleIdx="0" presStyleCnt="4" custScaleX="140853" custScaleY="14135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cador"/>
        </a:ext>
      </dgm:extLst>
    </dgm:pt>
    <dgm:pt modelId="{A8B8D547-8203-48EA-A301-94784EEA0335}" type="pres">
      <dgm:prSet presAssocID="{D9762B48-1A32-406B-AE15-50E15B3B1829}" presName="spaceRect" presStyleCnt="0"/>
      <dgm:spPr/>
    </dgm:pt>
    <dgm:pt modelId="{4448D11F-C2A7-4A4E-AFEA-7E18BDC33E09}" type="pres">
      <dgm:prSet presAssocID="{D9762B48-1A32-406B-AE15-50E15B3B1829}" presName="textRect" presStyleLbl="revTx" presStyleIdx="0" presStyleCnt="4">
        <dgm:presLayoutVars>
          <dgm:chMax val="1"/>
          <dgm:chPref val="1"/>
        </dgm:presLayoutVars>
      </dgm:prSet>
      <dgm:spPr/>
    </dgm:pt>
    <dgm:pt modelId="{65E36656-2ED9-4C45-8F87-9021B72EB51C}" type="pres">
      <dgm:prSet presAssocID="{1CF21FBC-6A69-4E08-9965-8B4BC5E74139}" presName="sibTrans" presStyleCnt="0"/>
      <dgm:spPr/>
    </dgm:pt>
    <dgm:pt modelId="{4DDE6B16-55D8-4C52-AE3E-C9E3DCA1AC0A}" type="pres">
      <dgm:prSet presAssocID="{E13A76D5-E1DD-4DE9-AC3B-76DDE6CE35D6}" presName="compNode" presStyleCnt="0"/>
      <dgm:spPr/>
    </dgm:pt>
    <dgm:pt modelId="{903C37CF-CB65-4B94-B131-013332DEDD69}" type="pres">
      <dgm:prSet presAssocID="{E13A76D5-E1DD-4DE9-AC3B-76DDE6CE35D6}" presName="iconRect" presStyleLbl="node1" presStyleIdx="1" presStyleCnt="4" custScaleX="196713" custScaleY="20888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egadas"/>
        </a:ext>
      </dgm:extLst>
    </dgm:pt>
    <dgm:pt modelId="{76BFB99F-5FF8-4A3D-AB42-ACAE821BB529}" type="pres">
      <dgm:prSet presAssocID="{E13A76D5-E1DD-4DE9-AC3B-76DDE6CE35D6}" presName="spaceRect" presStyleCnt="0"/>
      <dgm:spPr/>
    </dgm:pt>
    <dgm:pt modelId="{CE1008DD-B003-4035-8C18-FD6868D35E2B}" type="pres">
      <dgm:prSet presAssocID="{E13A76D5-E1DD-4DE9-AC3B-76DDE6CE35D6}" presName="textRect" presStyleLbl="revTx" presStyleIdx="1" presStyleCnt="4">
        <dgm:presLayoutVars>
          <dgm:chMax val="1"/>
          <dgm:chPref val="1"/>
        </dgm:presLayoutVars>
      </dgm:prSet>
      <dgm:spPr/>
    </dgm:pt>
    <dgm:pt modelId="{A079B645-F478-48FC-8210-0AB5BB142C89}" type="pres">
      <dgm:prSet presAssocID="{ECAE2DE6-9459-4900-9676-B06B317D0010}" presName="sibTrans" presStyleCnt="0"/>
      <dgm:spPr/>
    </dgm:pt>
    <dgm:pt modelId="{BF61B3D6-FEDB-4268-BA2B-947455A8A1AB}" type="pres">
      <dgm:prSet presAssocID="{D67EE3D4-61A0-4455-8EEA-7053690B9384}" presName="compNode" presStyleCnt="0"/>
      <dgm:spPr/>
    </dgm:pt>
    <dgm:pt modelId="{BCC2D087-0156-4DF7-A186-873E648CAB1F}" type="pres">
      <dgm:prSet presAssocID="{D67EE3D4-61A0-4455-8EEA-7053690B9384}" presName="iconRect" presStyleLbl="node1" presStyleIdx="2" presStyleCnt="4" custScaleX="161274" custScaleY="22093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utocarro"/>
        </a:ext>
      </dgm:extLst>
    </dgm:pt>
    <dgm:pt modelId="{31D79F68-A1D6-488E-A3F3-C094980655E8}" type="pres">
      <dgm:prSet presAssocID="{D67EE3D4-61A0-4455-8EEA-7053690B9384}" presName="spaceRect" presStyleCnt="0"/>
      <dgm:spPr/>
    </dgm:pt>
    <dgm:pt modelId="{C21B884A-B26A-4869-9ECE-510950350951}" type="pres">
      <dgm:prSet presAssocID="{D67EE3D4-61A0-4455-8EEA-7053690B9384}" presName="textRect" presStyleLbl="revTx" presStyleIdx="2" presStyleCnt="4">
        <dgm:presLayoutVars>
          <dgm:chMax val="1"/>
          <dgm:chPref val="1"/>
        </dgm:presLayoutVars>
      </dgm:prSet>
      <dgm:spPr/>
    </dgm:pt>
    <dgm:pt modelId="{0672BA86-1260-40F7-AB8A-FBB8355D91CD}" type="pres">
      <dgm:prSet presAssocID="{DABA9657-2CB0-4550-A8B4-6E7E64D37A55}" presName="sibTrans" presStyleCnt="0"/>
      <dgm:spPr/>
    </dgm:pt>
    <dgm:pt modelId="{B1910750-3728-4BC3-B928-1B2A6E6C290F}" type="pres">
      <dgm:prSet presAssocID="{4E123E45-5B25-4480-B324-B1785C722C59}" presName="compNode" presStyleCnt="0"/>
      <dgm:spPr/>
    </dgm:pt>
    <dgm:pt modelId="{3A83B690-FDC7-4B17-B5EE-0FC3A47116BE}" type="pres">
      <dgm:prSet presAssocID="{4E123E45-5B25-4480-B324-B1785C722C59}" presName="iconRect" presStyleLbl="node1" presStyleIdx="3" presStyleCnt="4" custScaleX="183298" custScaleY="21663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vron Arrows"/>
        </a:ext>
      </dgm:extLst>
    </dgm:pt>
    <dgm:pt modelId="{FFE1DA81-D3DD-414D-8D89-156D17A1A8C5}" type="pres">
      <dgm:prSet presAssocID="{4E123E45-5B25-4480-B324-B1785C722C59}" presName="spaceRect" presStyleCnt="0"/>
      <dgm:spPr/>
    </dgm:pt>
    <dgm:pt modelId="{9435DE73-7694-4170-9B65-E2DB29E42102}" type="pres">
      <dgm:prSet presAssocID="{4E123E45-5B25-4480-B324-B1785C722C59}" presName="textRect" presStyleLbl="revTx" presStyleIdx="3" presStyleCnt="4">
        <dgm:presLayoutVars>
          <dgm:chMax val="1"/>
          <dgm:chPref val="1"/>
        </dgm:presLayoutVars>
      </dgm:prSet>
      <dgm:spPr/>
    </dgm:pt>
  </dgm:ptLst>
  <dgm:cxnLst>
    <dgm:cxn modelId="{0C5AE85B-084E-47E3-9135-A48FF340651C}" srcId="{9CFADA16-04E9-4374-B82F-95777802F1B2}" destId="{E13A76D5-E1DD-4DE9-AC3B-76DDE6CE35D6}" srcOrd="1" destOrd="0" parTransId="{5368EEE0-9F3D-490B-9CAE-5AF11230F065}" sibTransId="{ECAE2DE6-9459-4900-9676-B06B317D0010}"/>
    <dgm:cxn modelId="{EEACD85E-8468-4A8C-B9FB-88510BB95AA1}" srcId="{9CFADA16-04E9-4374-B82F-95777802F1B2}" destId="{4E123E45-5B25-4480-B324-B1785C722C59}" srcOrd="3" destOrd="0" parTransId="{1DB4435D-1BF9-405E-8B28-730F2A33F1D0}" sibTransId="{1154649F-FE7E-4136-8F3E-98437F272490}"/>
    <dgm:cxn modelId="{0E472F60-1E9B-49BE-BCCB-0F703FBF435C}" type="presOf" srcId="{9CFADA16-04E9-4374-B82F-95777802F1B2}" destId="{EB6EA0DE-F410-4C9C-9639-EECA5B497B9F}" srcOrd="0" destOrd="0" presId="urn:microsoft.com/office/officeart/2018/2/layout/IconLabelList"/>
    <dgm:cxn modelId="{151F3669-FFB0-4EE4-A2CC-E794A5560E9A}" type="presOf" srcId="{D9762B48-1A32-406B-AE15-50E15B3B1829}" destId="{4448D11F-C2A7-4A4E-AFEA-7E18BDC33E09}" srcOrd="0" destOrd="0" presId="urn:microsoft.com/office/officeart/2018/2/layout/IconLabelList"/>
    <dgm:cxn modelId="{128F597B-9904-4B4F-BAC1-8136996BCEDC}" type="presOf" srcId="{E13A76D5-E1DD-4DE9-AC3B-76DDE6CE35D6}" destId="{CE1008DD-B003-4035-8C18-FD6868D35E2B}" srcOrd="0" destOrd="0" presId="urn:microsoft.com/office/officeart/2018/2/layout/IconLabelList"/>
    <dgm:cxn modelId="{F4572F88-0EA8-4242-8779-59D5B21DF951}" type="presOf" srcId="{4E123E45-5B25-4480-B324-B1785C722C59}" destId="{9435DE73-7694-4170-9B65-E2DB29E42102}" srcOrd="0" destOrd="0" presId="urn:microsoft.com/office/officeart/2018/2/layout/IconLabelList"/>
    <dgm:cxn modelId="{88E2E49F-8364-4CD9-80AD-495FA8E10B91}" type="presOf" srcId="{D67EE3D4-61A0-4455-8EEA-7053690B9384}" destId="{C21B884A-B26A-4869-9ECE-510950350951}" srcOrd="0" destOrd="0" presId="urn:microsoft.com/office/officeart/2018/2/layout/IconLabelList"/>
    <dgm:cxn modelId="{567054AA-0B58-47FB-8CFB-D4F2EF607682}" srcId="{9CFADA16-04E9-4374-B82F-95777802F1B2}" destId="{D9762B48-1A32-406B-AE15-50E15B3B1829}" srcOrd="0" destOrd="0" parTransId="{647CA9FE-FFA9-41BF-B495-7D01389BACF7}" sibTransId="{1CF21FBC-6A69-4E08-9965-8B4BC5E74139}"/>
    <dgm:cxn modelId="{0ACDF6F5-02DD-4C74-A86C-F3691DB3F73D}" srcId="{9CFADA16-04E9-4374-B82F-95777802F1B2}" destId="{D67EE3D4-61A0-4455-8EEA-7053690B9384}" srcOrd="2" destOrd="0" parTransId="{EF7584A8-4507-4E05-B014-A6ACEE1E8950}" sibTransId="{DABA9657-2CB0-4550-A8B4-6E7E64D37A55}"/>
    <dgm:cxn modelId="{E19E6CAF-F647-4280-9BB9-7DF962A1ACF6}" type="presParOf" srcId="{EB6EA0DE-F410-4C9C-9639-EECA5B497B9F}" destId="{8F910A68-C129-4D66-9C20-2235912D1777}" srcOrd="0" destOrd="0" presId="urn:microsoft.com/office/officeart/2018/2/layout/IconLabelList"/>
    <dgm:cxn modelId="{69E958EA-6F9E-49A6-AA4F-B6F569945A00}" type="presParOf" srcId="{8F910A68-C129-4D66-9C20-2235912D1777}" destId="{C25629FE-A26F-4D13-A3EF-305AC2673677}" srcOrd="0" destOrd="0" presId="urn:microsoft.com/office/officeart/2018/2/layout/IconLabelList"/>
    <dgm:cxn modelId="{3F6539DC-B2D4-464E-B57C-C09D7DFA2FB4}" type="presParOf" srcId="{8F910A68-C129-4D66-9C20-2235912D1777}" destId="{A8B8D547-8203-48EA-A301-94784EEA0335}" srcOrd="1" destOrd="0" presId="urn:microsoft.com/office/officeart/2018/2/layout/IconLabelList"/>
    <dgm:cxn modelId="{D879D7A5-43C8-4D4B-88D3-C5078501A2D4}" type="presParOf" srcId="{8F910A68-C129-4D66-9C20-2235912D1777}" destId="{4448D11F-C2A7-4A4E-AFEA-7E18BDC33E09}" srcOrd="2" destOrd="0" presId="urn:microsoft.com/office/officeart/2018/2/layout/IconLabelList"/>
    <dgm:cxn modelId="{AA159CB1-7DC6-424D-9E48-29275D47F968}" type="presParOf" srcId="{EB6EA0DE-F410-4C9C-9639-EECA5B497B9F}" destId="{65E36656-2ED9-4C45-8F87-9021B72EB51C}" srcOrd="1" destOrd="0" presId="urn:microsoft.com/office/officeart/2018/2/layout/IconLabelList"/>
    <dgm:cxn modelId="{EDF8F7EE-B7E1-4EA9-A7E7-3ACD4AC4482A}" type="presParOf" srcId="{EB6EA0DE-F410-4C9C-9639-EECA5B497B9F}" destId="{4DDE6B16-55D8-4C52-AE3E-C9E3DCA1AC0A}" srcOrd="2" destOrd="0" presId="urn:microsoft.com/office/officeart/2018/2/layout/IconLabelList"/>
    <dgm:cxn modelId="{C70A1161-0C38-4834-8BED-B0E554090E01}" type="presParOf" srcId="{4DDE6B16-55D8-4C52-AE3E-C9E3DCA1AC0A}" destId="{903C37CF-CB65-4B94-B131-013332DEDD69}" srcOrd="0" destOrd="0" presId="urn:microsoft.com/office/officeart/2018/2/layout/IconLabelList"/>
    <dgm:cxn modelId="{B2301D99-9002-4632-81AC-7D7A5E9D0F7B}" type="presParOf" srcId="{4DDE6B16-55D8-4C52-AE3E-C9E3DCA1AC0A}" destId="{76BFB99F-5FF8-4A3D-AB42-ACAE821BB529}" srcOrd="1" destOrd="0" presId="urn:microsoft.com/office/officeart/2018/2/layout/IconLabelList"/>
    <dgm:cxn modelId="{4C9CD491-B97E-4F68-8DFF-7F585723F176}" type="presParOf" srcId="{4DDE6B16-55D8-4C52-AE3E-C9E3DCA1AC0A}" destId="{CE1008DD-B003-4035-8C18-FD6868D35E2B}" srcOrd="2" destOrd="0" presId="urn:microsoft.com/office/officeart/2018/2/layout/IconLabelList"/>
    <dgm:cxn modelId="{CC33BFC5-8408-4E74-9716-08C3A598B5F8}" type="presParOf" srcId="{EB6EA0DE-F410-4C9C-9639-EECA5B497B9F}" destId="{A079B645-F478-48FC-8210-0AB5BB142C89}" srcOrd="3" destOrd="0" presId="urn:microsoft.com/office/officeart/2018/2/layout/IconLabelList"/>
    <dgm:cxn modelId="{A0949597-BE16-431A-81F9-5ADE517D8FAD}" type="presParOf" srcId="{EB6EA0DE-F410-4C9C-9639-EECA5B497B9F}" destId="{BF61B3D6-FEDB-4268-BA2B-947455A8A1AB}" srcOrd="4" destOrd="0" presId="urn:microsoft.com/office/officeart/2018/2/layout/IconLabelList"/>
    <dgm:cxn modelId="{F3D45B0F-940C-42C3-9428-246B1A2C95CF}" type="presParOf" srcId="{BF61B3D6-FEDB-4268-BA2B-947455A8A1AB}" destId="{BCC2D087-0156-4DF7-A186-873E648CAB1F}" srcOrd="0" destOrd="0" presId="urn:microsoft.com/office/officeart/2018/2/layout/IconLabelList"/>
    <dgm:cxn modelId="{C7B33E5A-72BE-4E59-AD9E-E0544B9777DE}" type="presParOf" srcId="{BF61B3D6-FEDB-4268-BA2B-947455A8A1AB}" destId="{31D79F68-A1D6-488E-A3F3-C094980655E8}" srcOrd="1" destOrd="0" presId="urn:microsoft.com/office/officeart/2018/2/layout/IconLabelList"/>
    <dgm:cxn modelId="{0EA5E7D5-338A-4340-BB42-38BBCAC438B0}" type="presParOf" srcId="{BF61B3D6-FEDB-4268-BA2B-947455A8A1AB}" destId="{C21B884A-B26A-4869-9ECE-510950350951}" srcOrd="2" destOrd="0" presId="urn:microsoft.com/office/officeart/2018/2/layout/IconLabelList"/>
    <dgm:cxn modelId="{E9A892D1-F43E-403C-B0E2-77044AADBDBF}" type="presParOf" srcId="{EB6EA0DE-F410-4C9C-9639-EECA5B497B9F}" destId="{0672BA86-1260-40F7-AB8A-FBB8355D91CD}" srcOrd="5" destOrd="0" presId="urn:microsoft.com/office/officeart/2018/2/layout/IconLabelList"/>
    <dgm:cxn modelId="{51CE53C6-320A-4573-8183-F3B44A733B2D}" type="presParOf" srcId="{EB6EA0DE-F410-4C9C-9639-EECA5B497B9F}" destId="{B1910750-3728-4BC3-B928-1B2A6E6C290F}" srcOrd="6" destOrd="0" presId="urn:microsoft.com/office/officeart/2018/2/layout/IconLabelList"/>
    <dgm:cxn modelId="{884978F9-6B46-443B-8CC8-CC38E5B6C622}" type="presParOf" srcId="{B1910750-3728-4BC3-B928-1B2A6E6C290F}" destId="{3A83B690-FDC7-4B17-B5EE-0FC3A47116BE}" srcOrd="0" destOrd="0" presId="urn:microsoft.com/office/officeart/2018/2/layout/IconLabelList"/>
    <dgm:cxn modelId="{4E54BDC5-4BAB-477D-8A66-E287816399CE}" type="presParOf" srcId="{B1910750-3728-4BC3-B928-1B2A6E6C290F}" destId="{FFE1DA81-D3DD-414D-8D89-156D17A1A8C5}" srcOrd="1" destOrd="0" presId="urn:microsoft.com/office/officeart/2018/2/layout/IconLabelList"/>
    <dgm:cxn modelId="{9903BDE7-381F-46B8-AB7F-819ABE85FE9C}" type="presParOf" srcId="{B1910750-3728-4BC3-B928-1B2A6E6C290F}" destId="{9435DE73-7694-4170-9B65-E2DB29E4210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629FE-A26F-4D13-A3EF-305AC2673677}">
      <dsp:nvSpPr>
        <dsp:cNvPr id="0" name=""/>
        <dsp:cNvSpPr/>
      </dsp:nvSpPr>
      <dsp:spPr>
        <a:xfrm>
          <a:off x="974265" y="889399"/>
          <a:ext cx="1549568" cy="15550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48D11F-C2A7-4A4E-AFEA-7E18BDC33E09}">
      <dsp:nvSpPr>
        <dsp:cNvPr id="0" name=""/>
        <dsp:cNvSpPr/>
      </dsp:nvSpPr>
      <dsp:spPr>
        <a:xfrm>
          <a:off x="526681" y="2794369"/>
          <a:ext cx="2444737" cy="216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dirty="0">
              <a:latin typeface="Aptos Display" panose="020B0004020202020204" pitchFamily="34" charset="0"/>
            </a:rPr>
            <a:t>The event </a:t>
          </a:r>
          <a:r>
            <a:rPr lang="en-US" sz="2600" kern="1200" dirty="0" err="1">
              <a:latin typeface="Aptos Display" panose="020B0004020202020204" pitchFamily="34" charset="0"/>
            </a:rPr>
            <a:t>venu</a:t>
          </a:r>
          <a:r>
            <a:rPr lang="es-ES" sz="2600" kern="1200" dirty="0">
              <a:latin typeface="Aptos Display" panose="020B0004020202020204" pitchFamily="34" charset="0"/>
            </a:rPr>
            <a:t>es are: </a:t>
          </a:r>
          <a:endParaRPr lang="en-US" sz="2600" kern="1200" dirty="0">
            <a:latin typeface="Aptos Display" panose="020B0004020202020204" pitchFamily="34" charset="0"/>
          </a:endParaRPr>
        </a:p>
      </dsp:txBody>
      <dsp:txXfrm>
        <a:off x="526681" y="2794369"/>
        <a:ext cx="2444737" cy="2168371"/>
      </dsp:txXfrm>
    </dsp:sp>
    <dsp:sp modelId="{903C37CF-CB65-4B94-B131-013332DEDD69}">
      <dsp:nvSpPr>
        <dsp:cNvPr id="0" name=""/>
        <dsp:cNvSpPr/>
      </dsp:nvSpPr>
      <dsp:spPr>
        <a:xfrm>
          <a:off x="3539565" y="703672"/>
          <a:ext cx="2164102" cy="22979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1008DD-B003-4035-8C18-FD6868D35E2B}">
      <dsp:nvSpPr>
        <dsp:cNvPr id="0" name=""/>
        <dsp:cNvSpPr/>
      </dsp:nvSpPr>
      <dsp:spPr>
        <a:xfrm>
          <a:off x="3399247" y="2980096"/>
          <a:ext cx="2444737" cy="216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s-ES" sz="2600" kern="1200" dirty="0">
              <a:latin typeface="Aptos Display" panose="020B0004020202020204" pitchFamily="34" charset="0"/>
            </a:rPr>
            <a:t>Cabildo.</a:t>
          </a:r>
        </a:p>
        <a:p>
          <a:pPr marL="0" lvl="0" indent="0" algn="ctr" defTabSz="1155700">
            <a:lnSpc>
              <a:spcPct val="100000"/>
            </a:lnSpc>
            <a:spcBef>
              <a:spcPct val="0"/>
            </a:spcBef>
            <a:spcAft>
              <a:spcPct val="35000"/>
            </a:spcAft>
            <a:buNone/>
          </a:pPr>
          <a:r>
            <a:rPr lang="es-ES" sz="2600" kern="1200" dirty="0">
              <a:latin typeface="Aptos Display" panose="020B0004020202020204" pitchFamily="34" charset="0"/>
            </a:rPr>
            <a:t> </a:t>
          </a:r>
          <a:r>
            <a:rPr lang="es-ES" sz="2600" kern="1200" dirty="0" err="1">
              <a:latin typeface="Aptos Display" panose="020B0004020202020204" pitchFamily="34" charset="0"/>
            </a:rPr>
            <a:t>On</a:t>
          </a:r>
          <a:r>
            <a:rPr lang="es-ES" sz="2600" kern="1200" dirty="0">
              <a:latin typeface="Aptos Display" panose="020B0004020202020204" pitchFamily="34" charset="0"/>
            </a:rPr>
            <a:t> a </a:t>
          </a:r>
          <a:r>
            <a:rPr lang="es-ES" sz="2600" kern="1200" dirty="0" err="1">
              <a:latin typeface="Aptos Display" panose="020B0004020202020204" pitchFamily="34" charset="0"/>
            </a:rPr>
            <a:t>walking</a:t>
          </a:r>
          <a:r>
            <a:rPr lang="es-ES" sz="2600" kern="1200" dirty="0">
              <a:latin typeface="Aptos Display" panose="020B0004020202020204" pitchFamily="34" charset="0"/>
            </a:rPr>
            <a:t> </a:t>
          </a:r>
          <a:r>
            <a:rPr lang="es-ES" sz="2600" kern="1200" dirty="0" err="1">
              <a:latin typeface="Aptos Display" panose="020B0004020202020204" pitchFamily="34" charset="0"/>
            </a:rPr>
            <a:t>distance</a:t>
          </a:r>
          <a:r>
            <a:rPr lang="es-ES" sz="2600" kern="1200" dirty="0">
              <a:latin typeface="Aptos Display" panose="020B0004020202020204" pitchFamily="34" charset="0"/>
            </a:rPr>
            <a:t>.</a:t>
          </a:r>
          <a:endParaRPr lang="en-US" sz="2600" kern="1200" dirty="0">
            <a:latin typeface="Aptos Display" panose="020B0004020202020204" pitchFamily="34" charset="0"/>
          </a:endParaRPr>
        </a:p>
      </dsp:txBody>
      <dsp:txXfrm>
        <a:off x="3399247" y="2980096"/>
        <a:ext cx="2444737" cy="2168371"/>
      </dsp:txXfrm>
    </dsp:sp>
    <dsp:sp modelId="{BCC2D087-0156-4DF7-A186-873E648CAB1F}">
      <dsp:nvSpPr>
        <dsp:cNvPr id="0" name=""/>
        <dsp:cNvSpPr/>
      </dsp:nvSpPr>
      <dsp:spPr>
        <a:xfrm>
          <a:off x="6607069" y="670530"/>
          <a:ext cx="1774226" cy="24305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1B884A-B26A-4869-9ECE-510950350951}">
      <dsp:nvSpPr>
        <dsp:cNvPr id="0" name=""/>
        <dsp:cNvSpPr/>
      </dsp:nvSpPr>
      <dsp:spPr>
        <a:xfrm>
          <a:off x="6271814" y="3013237"/>
          <a:ext cx="2444737" cy="216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s-ES" sz="2600" kern="1200" dirty="0">
              <a:latin typeface="Aptos Display" panose="020B0004020202020204" pitchFamily="34" charset="0"/>
            </a:rPr>
            <a:t>  Escuela de Turismo.</a:t>
          </a:r>
        </a:p>
        <a:p>
          <a:pPr marL="0" lvl="0" indent="0" algn="ctr" defTabSz="1155700">
            <a:lnSpc>
              <a:spcPct val="100000"/>
            </a:lnSpc>
            <a:spcBef>
              <a:spcPct val="0"/>
            </a:spcBef>
            <a:spcAft>
              <a:spcPct val="35000"/>
            </a:spcAft>
            <a:buNone/>
          </a:pPr>
          <a:r>
            <a:rPr lang="es-ES" sz="2600" kern="1200" dirty="0">
              <a:latin typeface="Aptos Display" panose="020B0004020202020204" pitchFamily="34" charset="0"/>
            </a:rPr>
            <a:t> A bus </a:t>
          </a:r>
          <a:r>
            <a:rPr lang="es-ES" sz="2600" kern="1200" dirty="0" err="1">
              <a:latin typeface="Aptos Display" panose="020B0004020202020204" pitchFamily="34" charset="0"/>
            </a:rPr>
            <a:t>will</a:t>
          </a:r>
          <a:r>
            <a:rPr lang="es-ES" sz="2600" kern="1200" dirty="0">
              <a:latin typeface="Aptos Display" panose="020B0004020202020204" pitchFamily="34" charset="0"/>
            </a:rPr>
            <a:t> </a:t>
          </a:r>
          <a:r>
            <a:rPr lang="es-ES" sz="2600" kern="1200" dirty="0" err="1">
              <a:latin typeface="Aptos Display" panose="020B0004020202020204" pitchFamily="34" charset="0"/>
            </a:rPr>
            <a:t>take</a:t>
          </a:r>
          <a:r>
            <a:rPr lang="es-ES" sz="2600" kern="1200" dirty="0">
              <a:latin typeface="Aptos Display" panose="020B0004020202020204" pitchFamily="34" charset="0"/>
            </a:rPr>
            <a:t> </a:t>
          </a:r>
          <a:r>
            <a:rPr lang="es-ES" sz="2600" kern="1200" dirty="0" err="1">
              <a:latin typeface="Aptos Display" panose="020B0004020202020204" pitchFamily="34" charset="0"/>
            </a:rPr>
            <a:t>there</a:t>
          </a:r>
          <a:r>
            <a:rPr lang="es-ES" sz="2600" kern="1200" dirty="0">
              <a:latin typeface="Aptos Display" panose="020B0004020202020204" pitchFamily="34" charset="0"/>
            </a:rPr>
            <a:t> </a:t>
          </a:r>
          <a:r>
            <a:rPr lang="es-ES" sz="2600" kern="1200" dirty="0" err="1">
              <a:latin typeface="Aptos Display" panose="020B0004020202020204" pitchFamily="34" charset="0"/>
            </a:rPr>
            <a:t>from</a:t>
          </a:r>
          <a:r>
            <a:rPr lang="es-ES" sz="2600" kern="1200" dirty="0">
              <a:latin typeface="Aptos Display" panose="020B0004020202020204" pitchFamily="34" charset="0"/>
            </a:rPr>
            <a:t> </a:t>
          </a:r>
          <a:r>
            <a:rPr lang="es-ES" sz="2600" kern="1200" dirty="0" err="1">
              <a:latin typeface="Aptos Display" panose="020B0004020202020204" pitchFamily="34" charset="0"/>
            </a:rPr>
            <a:t>the</a:t>
          </a:r>
          <a:r>
            <a:rPr lang="es-ES" sz="2600" kern="1200" dirty="0">
              <a:latin typeface="Aptos Display" panose="020B0004020202020204" pitchFamily="34" charset="0"/>
            </a:rPr>
            <a:t> centre of Arrecife</a:t>
          </a:r>
          <a:r>
            <a:rPr lang="es-ES" sz="2400" kern="1200" dirty="0">
              <a:latin typeface="Aptos Display" panose="020B0004020202020204" pitchFamily="34" charset="0"/>
            </a:rPr>
            <a:t>.</a:t>
          </a:r>
          <a:endParaRPr lang="en-US" sz="2400" kern="1200" dirty="0">
            <a:latin typeface="Aptos Display" panose="020B0004020202020204" pitchFamily="34" charset="0"/>
          </a:endParaRPr>
        </a:p>
      </dsp:txBody>
      <dsp:txXfrm>
        <a:off x="6271814" y="3013237"/>
        <a:ext cx="2444737" cy="2168371"/>
      </dsp:txXfrm>
    </dsp:sp>
    <dsp:sp modelId="{3A83B690-FDC7-4B17-B5EE-0FC3A47116BE}">
      <dsp:nvSpPr>
        <dsp:cNvPr id="0" name=""/>
        <dsp:cNvSpPr/>
      </dsp:nvSpPr>
      <dsp:spPr>
        <a:xfrm>
          <a:off x="9358489" y="682335"/>
          <a:ext cx="2016519" cy="23833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35DE73-7694-4170-9B65-E2DB29E42102}">
      <dsp:nvSpPr>
        <dsp:cNvPr id="0" name=""/>
        <dsp:cNvSpPr/>
      </dsp:nvSpPr>
      <dsp:spPr>
        <a:xfrm>
          <a:off x="9144381" y="3001433"/>
          <a:ext cx="2444737" cy="216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s-ES" sz="2600" kern="1200" dirty="0">
              <a:latin typeface="Aptos Display" panose="020B0004020202020204" pitchFamily="34" charset="0"/>
            </a:rPr>
            <a:t>Islote de la Fermina. </a:t>
          </a:r>
        </a:p>
        <a:p>
          <a:pPr marL="0" lvl="0" indent="0" algn="ctr" defTabSz="1155700">
            <a:lnSpc>
              <a:spcPct val="100000"/>
            </a:lnSpc>
            <a:spcBef>
              <a:spcPct val="0"/>
            </a:spcBef>
            <a:spcAft>
              <a:spcPct val="35000"/>
            </a:spcAft>
            <a:buNone/>
          </a:pPr>
          <a:r>
            <a:rPr lang="es-ES" sz="2600" kern="1200" dirty="0" err="1">
              <a:latin typeface="Aptos Display" panose="020B0004020202020204" pitchFamily="34" charset="0"/>
            </a:rPr>
            <a:t>On</a:t>
          </a:r>
          <a:r>
            <a:rPr lang="es-ES" sz="2600" kern="1200" dirty="0">
              <a:latin typeface="Aptos Display" panose="020B0004020202020204" pitchFamily="34" charset="0"/>
            </a:rPr>
            <a:t> a </a:t>
          </a:r>
          <a:r>
            <a:rPr lang="es-ES" sz="2600" kern="1200" dirty="0" err="1">
              <a:latin typeface="Aptos Display" panose="020B0004020202020204" pitchFamily="34" charset="0"/>
            </a:rPr>
            <a:t>walking</a:t>
          </a:r>
          <a:r>
            <a:rPr lang="es-ES" sz="2600" kern="1200" dirty="0">
              <a:latin typeface="Aptos Display" panose="020B0004020202020204" pitchFamily="34" charset="0"/>
            </a:rPr>
            <a:t> </a:t>
          </a:r>
          <a:r>
            <a:rPr lang="es-ES" sz="2600" kern="1200" dirty="0" err="1">
              <a:latin typeface="Aptos Display" panose="020B0004020202020204" pitchFamily="34" charset="0"/>
            </a:rPr>
            <a:t>distance</a:t>
          </a:r>
          <a:r>
            <a:rPr lang="es-ES" sz="2600" kern="1200" dirty="0">
              <a:latin typeface="Aptos Display" panose="020B0004020202020204" pitchFamily="34" charset="0"/>
            </a:rPr>
            <a:t>.</a:t>
          </a:r>
          <a:endParaRPr lang="en-US" sz="2600" kern="1200" dirty="0">
            <a:latin typeface="Aptos Display" panose="020B0004020202020204" pitchFamily="34" charset="0"/>
          </a:endParaRPr>
        </a:p>
      </dsp:txBody>
      <dsp:txXfrm>
        <a:off x="9144381" y="3001433"/>
        <a:ext cx="2444737" cy="216837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07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670932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909488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54242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808321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24617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127563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105822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16520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895661"/>
            <a:ext cx="17088485" cy="263899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7037324"/>
            <a:ext cx="14072869" cy="314166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5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50" b="0" i="0">
                <a:solidFill>
                  <a:schemeClr val="bg1"/>
                </a:solidFill>
                <a:latin typeface="Arial"/>
                <a:cs typeface="Arial"/>
              </a:defRPr>
            </a:lvl1pPr>
          </a:lstStyle>
          <a:p>
            <a:endParaRPr/>
          </a:p>
        </p:txBody>
      </p:sp>
      <p:sp>
        <p:nvSpPr>
          <p:cNvPr id="3" name="Holder 3"/>
          <p:cNvSpPr>
            <a:spLocks noGrp="1"/>
          </p:cNvSpPr>
          <p:nvPr>
            <p:ph sz="half" idx="2"/>
          </p:nvPr>
        </p:nvSpPr>
        <p:spPr>
          <a:xfrm>
            <a:off x="1005205" y="2890329"/>
            <a:ext cx="8745283" cy="829398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890329"/>
            <a:ext cx="8745283" cy="829398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5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73303" y="1320199"/>
            <a:ext cx="18157492" cy="3449320"/>
          </a:xfrm>
          <a:prstGeom prst="rect">
            <a:avLst/>
          </a:prstGeom>
        </p:spPr>
        <p:txBody>
          <a:bodyPr wrap="square" lIns="0" tIns="0" rIns="0" bIns="0">
            <a:spAutoFit/>
          </a:bodyPr>
          <a:lstStyle>
            <a:lvl1pPr>
              <a:defRPr sz="23550" b="0" i="0">
                <a:solidFill>
                  <a:schemeClr val="bg1"/>
                </a:solidFill>
                <a:latin typeface="Arial"/>
                <a:cs typeface="Arial"/>
              </a:defRPr>
            </a:lvl1pPr>
          </a:lstStyle>
          <a:p>
            <a:endParaRPr/>
          </a:p>
        </p:txBody>
      </p:sp>
      <p:sp>
        <p:nvSpPr>
          <p:cNvPr id="3" name="Holder 3"/>
          <p:cNvSpPr>
            <a:spLocks noGrp="1"/>
          </p:cNvSpPr>
          <p:nvPr>
            <p:ph type="body" idx="1"/>
          </p:nvPr>
        </p:nvSpPr>
        <p:spPr>
          <a:xfrm>
            <a:off x="1005205" y="2890329"/>
            <a:ext cx="18093689" cy="829398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1686984"/>
            <a:ext cx="6433311" cy="62833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1686984"/>
            <a:ext cx="4623943" cy="62833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5/3/2024</a:t>
            </a:fld>
            <a:endParaRPr lang="en-US"/>
          </a:p>
        </p:txBody>
      </p:sp>
      <p:sp>
        <p:nvSpPr>
          <p:cNvPr id="6" name="Holder 6"/>
          <p:cNvSpPr>
            <a:spLocks noGrp="1"/>
          </p:cNvSpPr>
          <p:nvPr>
            <p:ph type="sldNum" sz="quarter" idx="7"/>
          </p:nvPr>
        </p:nvSpPr>
        <p:spPr>
          <a:xfrm>
            <a:off x="14474952" y="11686984"/>
            <a:ext cx="4623943" cy="62833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google.com/url?q=https://us06web.zoom.us/j/88494335067?pwd%3DNxRRk1CVaKckhfttQkpSeuBMVyuweP.1&amp;sa=D&amp;source=calendar&amp;usd=2&amp;usg=AOvVaw24ITcxZ-pjCH2cnwgP0L8O" TargetMode="External"/><Relationship Id="rId7"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hyperlink" Target="https://arrecifebus.com/?option=com_content&amp;view=article&amp;id=2310&amp;lang=es"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om/maps/place/data=!4m2!3m1!1s0xc4627763db303b3:0xa0ce3270f9c37aba?sa=X&amp;ved=1t:8290&amp;ictx=111"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hyperlink" Target="mailto:Eva.crespo@ulpgc.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rot="5400000">
            <a:off x="6563922" y="-3591462"/>
            <a:ext cx="6934201" cy="20130578"/>
          </a:xfrm>
          <a:custGeom>
            <a:avLst/>
            <a:gdLst/>
            <a:ahLst/>
            <a:cxnLst/>
            <a:rect l="l" t="t" r="r" b="b"/>
            <a:pathLst>
              <a:path w="6743700" h="12565380">
                <a:moveTo>
                  <a:pt x="0" y="12565062"/>
                </a:moveTo>
                <a:lnTo>
                  <a:pt x="6743529" y="12565062"/>
                </a:lnTo>
                <a:lnTo>
                  <a:pt x="6743529" y="0"/>
                </a:lnTo>
                <a:lnTo>
                  <a:pt x="0" y="0"/>
                </a:lnTo>
                <a:lnTo>
                  <a:pt x="0" y="12565062"/>
                </a:lnTo>
                <a:close/>
              </a:path>
            </a:pathLst>
          </a:custGeom>
          <a:solidFill>
            <a:srgbClr val="002060"/>
          </a:solidFill>
        </p:spPr>
        <p:txBody>
          <a:bodyPr wrap="square" lIns="0" tIns="0" rIns="0" bIns="0" rtlCol="0"/>
          <a:lstStyle/>
          <a:p>
            <a:pPr algn="ctr"/>
            <a:endParaRPr lang="en-GB" sz="1800" dirty="0">
              <a:solidFill>
                <a:schemeClr val="bg1"/>
              </a:solidFill>
              <a:latin typeface="Aptos Display" panose="020B0004020202020204" pitchFamily="34" charset="0"/>
            </a:endParaRPr>
          </a:p>
        </p:txBody>
      </p:sp>
      <p:sp>
        <p:nvSpPr>
          <p:cNvPr id="9" name="object 9"/>
          <p:cNvSpPr txBox="1"/>
          <p:nvPr/>
        </p:nvSpPr>
        <p:spPr>
          <a:xfrm>
            <a:off x="7287822" y="7056440"/>
            <a:ext cx="5486400" cy="1577355"/>
          </a:xfrm>
          <a:prstGeom prst="rect">
            <a:avLst/>
          </a:prstGeom>
        </p:spPr>
        <p:txBody>
          <a:bodyPr vert="horz" wrap="square" lIns="0" tIns="0" rIns="0" bIns="0" rtlCol="0">
            <a:spAutoFit/>
          </a:bodyPr>
          <a:lstStyle/>
          <a:p>
            <a:pPr marL="378460" marR="367665" algn="ctr">
              <a:lnSpc>
                <a:spcPts val="4090"/>
              </a:lnSpc>
            </a:pPr>
            <a:r>
              <a:rPr lang="es-ES" sz="4000" spc="-20" dirty="0">
                <a:solidFill>
                  <a:srgbClr val="FFFFFF"/>
                </a:solidFill>
                <a:latin typeface="Aptos Display" panose="020B0004020202020204" pitchFamily="34" charset="0"/>
                <a:cs typeface="Franklin Gothic Demi"/>
              </a:rPr>
              <a:t>ULPGC</a:t>
            </a:r>
          </a:p>
          <a:p>
            <a:pPr marL="378460" marR="367665" algn="ctr">
              <a:lnSpc>
                <a:spcPts val="4090"/>
              </a:lnSpc>
            </a:pPr>
            <a:r>
              <a:rPr lang="es-ES" sz="4000" spc="-20" dirty="0">
                <a:solidFill>
                  <a:srgbClr val="FFFFFF"/>
                </a:solidFill>
                <a:latin typeface="Aptos Display" panose="020B0004020202020204" pitchFamily="34" charset="0"/>
                <a:cs typeface="Franklin Gothic Demi"/>
              </a:rPr>
              <a:t>Campus Lanzarote</a:t>
            </a:r>
          </a:p>
          <a:p>
            <a:pPr marL="378460" marR="367665" algn="ctr">
              <a:lnSpc>
                <a:spcPts val="4090"/>
              </a:lnSpc>
            </a:pPr>
            <a:r>
              <a:rPr lang="es-ES" sz="4000" spc="-20" dirty="0">
                <a:solidFill>
                  <a:srgbClr val="FFFFFF"/>
                </a:solidFill>
                <a:latin typeface="Aptos Display" panose="020B0004020202020204" pitchFamily="34" charset="0"/>
                <a:cs typeface="Franklin Gothic Demi"/>
              </a:rPr>
              <a:t>May</a:t>
            </a:r>
            <a:r>
              <a:rPr sz="4000" spc="-10" dirty="0">
                <a:solidFill>
                  <a:srgbClr val="FFFFFF"/>
                </a:solidFill>
                <a:latin typeface="Aptos Display" panose="020B0004020202020204" pitchFamily="34" charset="0"/>
                <a:cs typeface="Times New Roman"/>
              </a:rPr>
              <a:t> </a:t>
            </a:r>
            <a:r>
              <a:rPr sz="4000" spc="-5" dirty="0">
                <a:solidFill>
                  <a:srgbClr val="FFFFFF"/>
                </a:solidFill>
                <a:latin typeface="Aptos Display" panose="020B0004020202020204" pitchFamily="34" charset="0"/>
                <a:cs typeface="Franklin Gothic Demi"/>
              </a:rPr>
              <a:t>2024</a:t>
            </a:r>
            <a:endParaRPr sz="4000" dirty="0">
              <a:latin typeface="Aptos Display" panose="020B0004020202020204" pitchFamily="34" charset="0"/>
              <a:cs typeface="Franklin Gothic Demi"/>
            </a:endParaRPr>
          </a:p>
        </p:txBody>
      </p:sp>
      <p:sp>
        <p:nvSpPr>
          <p:cNvPr id="10" name="CaixaDeTexto 9">
            <a:extLst>
              <a:ext uri="{FF2B5EF4-FFF2-40B4-BE49-F238E27FC236}">
                <a16:creationId xmlns:a16="http://schemas.microsoft.com/office/drawing/2014/main" id="{E13D5C96-1B77-4BDC-E592-D2DDC662D147}"/>
              </a:ext>
            </a:extLst>
          </p:cNvPr>
          <p:cNvSpPr txBox="1"/>
          <p:nvPr/>
        </p:nvSpPr>
        <p:spPr>
          <a:xfrm>
            <a:off x="5708650" y="3768725"/>
            <a:ext cx="8229599" cy="2862322"/>
          </a:xfrm>
          <a:prstGeom prst="rect">
            <a:avLst/>
          </a:prstGeom>
          <a:noFill/>
        </p:spPr>
        <p:txBody>
          <a:bodyPr wrap="square" rtlCol="0">
            <a:spAutoFit/>
          </a:bodyPr>
          <a:lstStyle/>
          <a:p>
            <a:pPr algn="ctr"/>
            <a:r>
              <a:rPr lang="pt-PT" sz="6000" dirty="0">
                <a:solidFill>
                  <a:schemeClr val="bg1"/>
                </a:solidFill>
                <a:latin typeface="Aptos Display" panose="020B0004020202020204" pitchFamily="34" charset="0"/>
              </a:rPr>
              <a:t>SGROUP BIP ON INTERNATIONALISATION FOR LO’S</a:t>
            </a:r>
            <a:endParaRPr lang="en-GB" sz="6000" dirty="0">
              <a:solidFill>
                <a:schemeClr val="bg1"/>
              </a:solidFill>
              <a:latin typeface="Aptos Display" panose="020B0004020202020204" pitchFamily="34" charset="0"/>
            </a:endParaRPr>
          </a:p>
        </p:txBody>
      </p:sp>
      <p:pic>
        <p:nvPicPr>
          <p:cNvPr id="12" name="Imagen 10">
            <a:extLst>
              <a:ext uri="{FF2B5EF4-FFF2-40B4-BE49-F238E27FC236}">
                <a16:creationId xmlns:a16="http://schemas.microsoft.com/office/drawing/2014/main" id="{925FF1E1-029B-68B5-738F-E288B17ECD87}"/>
              </a:ext>
            </a:extLst>
          </p:cNvPr>
          <p:cNvPicPr>
            <a:picLocks noChangeAspect="1"/>
          </p:cNvPicPr>
          <p:nvPr/>
        </p:nvPicPr>
        <p:blipFill>
          <a:blip r:embed="rId3"/>
          <a:stretch>
            <a:fillRect/>
          </a:stretch>
        </p:blipFill>
        <p:spPr>
          <a:xfrm>
            <a:off x="-34266" y="3006726"/>
            <a:ext cx="3646122" cy="6934202"/>
          </a:xfrm>
          <a:prstGeom prst="rect">
            <a:avLst/>
          </a:prstGeom>
        </p:spPr>
      </p:pic>
      <p:pic>
        <p:nvPicPr>
          <p:cNvPr id="1030" name="Picture 6" descr="Lanzarote Holidays 2024 / 2025 | TUI.co.uk">
            <a:extLst>
              <a:ext uri="{FF2B5EF4-FFF2-40B4-BE49-F238E27FC236}">
                <a16:creationId xmlns:a16="http://schemas.microsoft.com/office/drawing/2014/main" id="{F7698988-F383-84E6-B722-336295941F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57979" y="3006726"/>
            <a:ext cx="3646122" cy="67817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ome page (SGroup)">
            <a:extLst>
              <a:ext uri="{FF2B5EF4-FFF2-40B4-BE49-F238E27FC236}">
                <a16:creationId xmlns:a16="http://schemas.microsoft.com/office/drawing/2014/main" id="{4559FE4F-2985-4360-BC51-A1C0EE04B8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80650" y="11240609"/>
            <a:ext cx="2670817" cy="1044047"/>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7">
            <a:extLst>
              <a:ext uri="{FF2B5EF4-FFF2-40B4-BE49-F238E27FC236}">
                <a16:creationId xmlns:a16="http://schemas.microsoft.com/office/drawing/2014/main" id="{A8825799-ED5B-4BDC-ADF2-8A9BB3BDFA9D}"/>
              </a:ext>
            </a:extLst>
          </p:cNvPr>
          <p:cNvPicPr>
            <a:picLocks noChangeAspect="1"/>
          </p:cNvPicPr>
          <p:nvPr/>
        </p:nvPicPr>
        <p:blipFill>
          <a:blip r:embed="rId6">
            <a:clrChange>
              <a:clrFrom>
                <a:srgbClr val="F7F7F7"/>
              </a:clrFrom>
              <a:clrTo>
                <a:srgbClr val="F7F7F7">
                  <a:alpha val="0"/>
                </a:srgbClr>
              </a:clrTo>
            </a:clrChange>
          </a:blip>
          <a:stretch>
            <a:fillRect/>
          </a:stretch>
        </p:blipFill>
        <p:spPr>
          <a:xfrm>
            <a:off x="6297748" y="11150809"/>
            <a:ext cx="3280417" cy="1262779"/>
          </a:xfrm>
          <a:prstGeom prst="rect">
            <a:avLst/>
          </a:prstGeom>
        </p:spPr>
      </p:pic>
      <p:pic>
        <p:nvPicPr>
          <p:cNvPr id="14" name="Imagem 13">
            <a:extLst>
              <a:ext uri="{FF2B5EF4-FFF2-40B4-BE49-F238E27FC236}">
                <a16:creationId xmlns:a16="http://schemas.microsoft.com/office/drawing/2014/main" id="{2532A789-7634-4433-9E72-1755DD5C97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5392" y="11077383"/>
            <a:ext cx="2096311" cy="1244406"/>
          </a:xfrm>
          <a:prstGeom prst="rect">
            <a:avLst/>
          </a:prstGeom>
        </p:spPr>
      </p:pic>
      <p:pic>
        <p:nvPicPr>
          <p:cNvPr id="4" name="Imagem 3" descr="Uma imagem com texto, Tipo de letra, logótipo, Gráficos&#10;&#10;Descrição gerada automaticamente">
            <a:extLst>
              <a:ext uri="{FF2B5EF4-FFF2-40B4-BE49-F238E27FC236}">
                <a16:creationId xmlns:a16="http://schemas.microsoft.com/office/drawing/2014/main" id="{4F5D93E7-0D9C-CA04-7C42-F0E9325EF6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566" y="11307847"/>
            <a:ext cx="1915224" cy="1013942"/>
          </a:xfrm>
          <a:prstGeom prst="rect">
            <a:avLst/>
          </a:prstGeom>
        </p:spPr>
      </p:pic>
      <p:pic>
        <p:nvPicPr>
          <p:cNvPr id="1026" name="Picture 2" descr="Lanzarote Summer Challenge 2024 - Sponsors and Collaborators.">
            <a:extLst>
              <a:ext uri="{FF2B5EF4-FFF2-40B4-BE49-F238E27FC236}">
                <a16:creationId xmlns:a16="http://schemas.microsoft.com/office/drawing/2014/main" id="{955B2956-C667-B4B5-FA50-0BD59F2CBAF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938249" y="11062418"/>
            <a:ext cx="1456788" cy="143955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Uma imagem com texto, Tipo de letra, símbolo, logótipo&#10;&#10;Descrição gerada automaticamente">
            <a:extLst>
              <a:ext uri="{FF2B5EF4-FFF2-40B4-BE49-F238E27FC236}">
                <a16:creationId xmlns:a16="http://schemas.microsoft.com/office/drawing/2014/main" id="{EC4D454E-658A-333A-B8C9-60C34737D9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251592" y="11464925"/>
            <a:ext cx="3103048" cy="6510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099073" cy="12566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ixaDeTexto 8">
            <a:extLst>
              <a:ext uri="{FF2B5EF4-FFF2-40B4-BE49-F238E27FC236}">
                <a16:creationId xmlns:a16="http://schemas.microsoft.com/office/drawing/2014/main" id="{8FB61D1C-1E36-61CD-96C3-ACCB042F1020}"/>
              </a:ext>
            </a:extLst>
          </p:cNvPr>
          <p:cNvSpPr txBox="1"/>
          <p:nvPr/>
        </p:nvSpPr>
        <p:spPr>
          <a:xfrm>
            <a:off x="1041926" y="568325"/>
            <a:ext cx="7203642" cy="358573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9400" b="1" dirty="0">
                <a:solidFill>
                  <a:srgbClr val="002060"/>
                </a:solidFill>
                <a:latin typeface="+mj-lt"/>
                <a:ea typeface="+mj-ea"/>
                <a:cs typeface="+mj-cs"/>
              </a:rPr>
              <a:t>About ULPGC</a:t>
            </a:r>
            <a:r>
              <a:rPr lang="en-US" sz="9400" dirty="0">
                <a:solidFill>
                  <a:srgbClr val="002060"/>
                </a:solidFill>
                <a:latin typeface="+mj-lt"/>
                <a:ea typeface="+mj-ea"/>
                <a:cs typeface="+mj-cs"/>
              </a:rPr>
              <a:t>:</a:t>
            </a:r>
          </a:p>
        </p:txBody>
      </p:sp>
      <p:sp>
        <p:nvSpPr>
          <p:cNvPr id="206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65" y="4740426"/>
            <a:ext cx="5729668" cy="33512"/>
          </a:xfrm>
          <a:custGeom>
            <a:avLst/>
            <a:gdLst>
              <a:gd name="connsiteX0" fmla="*/ 0 w 5729668"/>
              <a:gd name="connsiteY0" fmla="*/ 0 h 33512"/>
              <a:gd name="connsiteX1" fmla="*/ 464740 w 5729668"/>
              <a:gd name="connsiteY1" fmla="*/ 0 h 33512"/>
              <a:gd name="connsiteX2" fmla="*/ 986776 w 5729668"/>
              <a:gd name="connsiteY2" fmla="*/ 0 h 33512"/>
              <a:gd name="connsiteX3" fmla="*/ 1508813 w 5729668"/>
              <a:gd name="connsiteY3" fmla="*/ 0 h 33512"/>
              <a:gd name="connsiteX4" fmla="*/ 2145442 w 5729668"/>
              <a:gd name="connsiteY4" fmla="*/ 0 h 33512"/>
              <a:gd name="connsiteX5" fmla="*/ 2667479 w 5729668"/>
              <a:gd name="connsiteY5" fmla="*/ 0 h 33512"/>
              <a:gd name="connsiteX6" fmla="*/ 3361405 w 5729668"/>
              <a:gd name="connsiteY6" fmla="*/ 0 h 33512"/>
              <a:gd name="connsiteX7" fmla="*/ 4055332 w 5729668"/>
              <a:gd name="connsiteY7" fmla="*/ 0 h 33512"/>
              <a:gd name="connsiteX8" fmla="*/ 4691961 w 5729668"/>
              <a:gd name="connsiteY8" fmla="*/ 0 h 33512"/>
              <a:gd name="connsiteX9" fmla="*/ 5156701 w 5729668"/>
              <a:gd name="connsiteY9" fmla="*/ 0 h 33512"/>
              <a:gd name="connsiteX10" fmla="*/ 5729668 w 5729668"/>
              <a:gd name="connsiteY10" fmla="*/ 0 h 33512"/>
              <a:gd name="connsiteX11" fmla="*/ 5729668 w 5729668"/>
              <a:gd name="connsiteY11" fmla="*/ 33512 h 33512"/>
              <a:gd name="connsiteX12" fmla="*/ 5207632 w 5729668"/>
              <a:gd name="connsiteY12" fmla="*/ 33512 h 33512"/>
              <a:gd name="connsiteX13" fmla="*/ 4571002 w 5729668"/>
              <a:gd name="connsiteY13" fmla="*/ 33512 h 33512"/>
              <a:gd name="connsiteX14" fmla="*/ 3934372 w 5729668"/>
              <a:gd name="connsiteY14" fmla="*/ 33512 h 33512"/>
              <a:gd name="connsiteX15" fmla="*/ 3183149 w 5729668"/>
              <a:gd name="connsiteY15" fmla="*/ 33512 h 33512"/>
              <a:gd name="connsiteX16" fmla="*/ 2546519 w 5729668"/>
              <a:gd name="connsiteY16" fmla="*/ 33512 h 33512"/>
              <a:gd name="connsiteX17" fmla="*/ 1795296 w 5729668"/>
              <a:gd name="connsiteY17" fmla="*/ 33512 h 33512"/>
              <a:gd name="connsiteX18" fmla="*/ 1273260 w 5729668"/>
              <a:gd name="connsiteY18" fmla="*/ 33512 h 33512"/>
              <a:gd name="connsiteX19" fmla="*/ 636630 w 5729668"/>
              <a:gd name="connsiteY19" fmla="*/ 33512 h 33512"/>
              <a:gd name="connsiteX20" fmla="*/ 0 w 5729668"/>
              <a:gd name="connsiteY20" fmla="*/ 33512 h 33512"/>
              <a:gd name="connsiteX21" fmla="*/ 0 w 5729668"/>
              <a:gd name="connsiteY21" fmla="*/ 0 h 3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29668" h="33512" fill="none" extrusionOk="0">
                <a:moveTo>
                  <a:pt x="0" y="0"/>
                </a:moveTo>
                <a:cubicBezTo>
                  <a:pt x="113250" y="21572"/>
                  <a:pt x="326765" y="14951"/>
                  <a:pt x="464740" y="0"/>
                </a:cubicBezTo>
                <a:cubicBezTo>
                  <a:pt x="602715" y="-14951"/>
                  <a:pt x="859451" y="9529"/>
                  <a:pt x="986776" y="0"/>
                </a:cubicBezTo>
                <a:cubicBezTo>
                  <a:pt x="1114101" y="-9529"/>
                  <a:pt x="1388854" y="16420"/>
                  <a:pt x="1508813" y="0"/>
                </a:cubicBezTo>
                <a:cubicBezTo>
                  <a:pt x="1628772" y="-16420"/>
                  <a:pt x="1899721" y="-29316"/>
                  <a:pt x="2145442" y="0"/>
                </a:cubicBezTo>
                <a:cubicBezTo>
                  <a:pt x="2391163" y="29316"/>
                  <a:pt x="2414477" y="17556"/>
                  <a:pt x="2667479" y="0"/>
                </a:cubicBezTo>
                <a:cubicBezTo>
                  <a:pt x="2920481" y="-17556"/>
                  <a:pt x="3123261" y="10079"/>
                  <a:pt x="3361405" y="0"/>
                </a:cubicBezTo>
                <a:cubicBezTo>
                  <a:pt x="3599549" y="-10079"/>
                  <a:pt x="3708956" y="32636"/>
                  <a:pt x="4055332" y="0"/>
                </a:cubicBezTo>
                <a:cubicBezTo>
                  <a:pt x="4401708" y="-32636"/>
                  <a:pt x="4470676" y="-21329"/>
                  <a:pt x="4691961" y="0"/>
                </a:cubicBezTo>
                <a:cubicBezTo>
                  <a:pt x="4913246" y="21329"/>
                  <a:pt x="4961494" y="1903"/>
                  <a:pt x="5156701" y="0"/>
                </a:cubicBezTo>
                <a:cubicBezTo>
                  <a:pt x="5351908" y="-1903"/>
                  <a:pt x="5526674" y="4062"/>
                  <a:pt x="5729668" y="0"/>
                </a:cubicBezTo>
                <a:cubicBezTo>
                  <a:pt x="5728429" y="7791"/>
                  <a:pt x="5730426" y="25031"/>
                  <a:pt x="5729668" y="33512"/>
                </a:cubicBezTo>
                <a:cubicBezTo>
                  <a:pt x="5534747" y="18365"/>
                  <a:pt x="5368369" y="39175"/>
                  <a:pt x="5207632" y="33512"/>
                </a:cubicBezTo>
                <a:cubicBezTo>
                  <a:pt x="5046895" y="27849"/>
                  <a:pt x="4804337" y="4774"/>
                  <a:pt x="4571002" y="33512"/>
                </a:cubicBezTo>
                <a:cubicBezTo>
                  <a:pt x="4337667" y="62251"/>
                  <a:pt x="4176646" y="26204"/>
                  <a:pt x="3934372" y="33512"/>
                </a:cubicBezTo>
                <a:cubicBezTo>
                  <a:pt x="3692098" y="40821"/>
                  <a:pt x="3470842" y="28541"/>
                  <a:pt x="3183149" y="33512"/>
                </a:cubicBezTo>
                <a:cubicBezTo>
                  <a:pt x="2895456" y="38483"/>
                  <a:pt x="2772165" y="19964"/>
                  <a:pt x="2546519" y="33512"/>
                </a:cubicBezTo>
                <a:cubicBezTo>
                  <a:pt x="2320873" y="47061"/>
                  <a:pt x="2006346" y="64893"/>
                  <a:pt x="1795296" y="33512"/>
                </a:cubicBezTo>
                <a:cubicBezTo>
                  <a:pt x="1584246" y="2131"/>
                  <a:pt x="1482819" y="29783"/>
                  <a:pt x="1273260" y="33512"/>
                </a:cubicBezTo>
                <a:cubicBezTo>
                  <a:pt x="1063701" y="37241"/>
                  <a:pt x="866662" y="11171"/>
                  <a:pt x="636630" y="33512"/>
                </a:cubicBezTo>
                <a:cubicBezTo>
                  <a:pt x="406598" y="55854"/>
                  <a:pt x="267279" y="22999"/>
                  <a:pt x="0" y="33512"/>
                </a:cubicBezTo>
                <a:cubicBezTo>
                  <a:pt x="-21" y="23016"/>
                  <a:pt x="1118" y="7536"/>
                  <a:pt x="0" y="0"/>
                </a:cubicBezTo>
                <a:close/>
              </a:path>
              <a:path w="5729668" h="33512" stroke="0" extrusionOk="0">
                <a:moveTo>
                  <a:pt x="0" y="0"/>
                </a:moveTo>
                <a:cubicBezTo>
                  <a:pt x="185348" y="23281"/>
                  <a:pt x="405550" y="10999"/>
                  <a:pt x="522036" y="0"/>
                </a:cubicBezTo>
                <a:cubicBezTo>
                  <a:pt x="638522" y="-10999"/>
                  <a:pt x="1025512" y="-15024"/>
                  <a:pt x="1273260" y="0"/>
                </a:cubicBezTo>
                <a:cubicBezTo>
                  <a:pt x="1521008" y="15024"/>
                  <a:pt x="1513405" y="16502"/>
                  <a:pt x="1737999" y="0"/>
                </a:cubicBezTo>
                <a:cubicBezTo>
                  <a:pt x="1962593" y="-16502"/>
                  <a:pt x="2074823" y="-17525"/>
                  <a:pt x="2202739" y="0"/>
                </a:cubicBezTo>
                <a:cubicBezTo>
                  <a:pt x="2330655" y="17525"/>
                  <a:pt x="2535710" y="1260"/>
                  <a:pt x="2839369" y="0"/>
                </a:cubicBezTo>
                <a:cubicBezTo>
                  <a:pt x="3143028" y="-1260"/>
                  <a:pt x="3156682" y="2301"/>
                  <a:pt x="3418702" y="0"/>
                </a:cubicBezTo>
                <a:cubicBezTo>
                  <a:pt x="3680722" y="-2301"/>
                  <a:pt x="3892146" y="-31261"/>
                  <a:pt x="4112628" y="0"/>
                </a:cubicBezTo>
                <a:cubicBezTo>
                  <a:pt x="4333110" y="31261"/>
                  <a:pt x="4401892" y="-24686"/>
                  <a:pt x="4634665" y="0"/>
                </a:cubicBezTo>
                <a:cubicBezTo>
                  <a:pt x="4867438" y="24686"/>
                  <a:pt x="5407917" y="-37342"/>
                  <a:pt x="5729668" y="0"/>
                </a:cubicBezTo>
                <a:cubicBezTo>
                  <a:pt x="5731161" y="12771"/>
                  <a:pt x="5729897" y="22890"/>
                  <a:pt x="5729668" y="33512"/>
                </a:cubicBezTo>
                <a:cubicBezTo>
                  <a:pt x="5470429" y="35585"/>
                  <a:pt x="5226026" y="30767"/>
                  <a:pt x="5093038" y="33512"/>
                </a:cubicBezTo>
                <a:cubicBezTo>
                  <a:pt x="4960050" y="36258"/>
                  <a:pt x="4747653" y="47812"/>
                  <a:pt x="4513705" y="33512"/>
                </a:cubicBezTo>
                <a:cubicBezTo>
                  <a:pt x="4279757" y="19212"/>
                  <a:pt x="4107996" y="52395"/>
                  <a:pt x="3991669" y="33512"/>
                </a:cubicBezTo>
                <a:cubicBezTo>
                  <a:pt x="3875342" y="14629"/>
                  <a:pt x="3635981" y="29881"/>
                  <a:pt x="3412336" y="33512"/>
                </a:cubicBezTo>
                <a:cubicBezTo>
                  <a:pt x="3188691" y="37143"/>
                  <a:pt x="3095454" y="51352"/>
                  <a:pt x="2947596" y="33512"/>
                </a:cubicBezTo>
                <a:cubicBezTo>
                  <a:pt x="2799738" y="15672"/>
                  <a:pt x="2586308" y="30585"/>
                  <a:pt x="2368263" y="33512"/>
                </a:cubicBezTo>
                <a:cubicBezTo>
                  <a:pt x="2150218" y="36439"/>
                  <a:pt x="2103550" y="13020"/>
                  <a:pt x="1846226" y="33512"/>
                </a:cubicBezTo>
                <a:cubicBezTo>
                  <a:pt x="1588902" y="54004"/>
                  <a:pt x="1345305" y="22994"/>
                  <a:pt x="1095003" y="33512"/>
                </a:cubicBezTo>
                <a:cubicBezTo>
                  <a:pt x="844701" y="44030"/>
                  <a:pt x="420337" y="-2890"/>
                  <a:pt x="0" y="33512"/>
                </a:cubicBezTo>
                <a:cubicBezTo>
                  <a:pt x="-1399" y="20788"/>
                  <a:pt x="-148" y="1218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5"/>
          <p:cNvSpPr txBox="1"/>
          <p:nvPr/>
        </p:nvSpPr>
        <p:spPr>
          <a:xfrm>
            <a:off x="421548" y="10120449"/>
            <a:ext cx="6997501" cy="6084817"/>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endParaRPr lang="en-US" sz="2400" dirty="0">
              <a:effectLst/>
            </a:endParaRPr>
          </a:p>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endParaRPr>
          </a:p>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endParaRPr>
          </a:p>
        </p:txBody>
      </p:sp>
      <p:pic>
        <p:nvPicPr>
          <p:cNvPr id="2054" name="Picture 6" descr="Un 15,6% de los titulados de la ULPGC se hacen emprendedores">
            <a:extLst>
              <a:ext uri="{FF2B5EF4-FFF2-40B4-BE49-F238E27FC236}">
                <a16:creationId xmlns:a16="http://schemas.microsoft.com/office/drawing/2014/main" id="{47828010-BB29-A591-549C-4A914CD885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860" r="13890"/>
          <a:stretch/>
        </p:blipFill>
        <p:spPr bwMode="auto">
          <a:xfrm>
            <a:off x="8758775" y="10"/>
            <a:ext cx="11342813" cy="1256664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object 4"/>
          <p:cNvSpPr txBox="1"/>
          <p:nvPr/>
        </p:nvSpPr>
        <p:spPr>
          <a:xfrm>
            <a:off x="-117475" y="4420439"/>
            <a:ext cx="20221575" cy="5029200"/>
          </a:xfrm>
          <a:prstGeom prst="rect">
            <a:avLst/>
          </a:prstGeom>
          <a:solidFill>
            <a:srgbClr val="002060"/>
          </a:solidFill>
          <a:ln w="57148">
            <a:solidFill>
              <a:srgbClr val="FFFFFF"/>
            </a:solidFill>
          </a:ln>
        </p:spPr>
        <p:txBody>
          <a:bodyPr vert="horz" wrap="square" lIns="360000" tIns="360000" rIns="360000" bIns="360000" rtlCol="0">
            <a:spAutoFit/>
          </a:bodyPr>
          <a:lstStyle/>
          <a:p>
            <a:endParaRPr lang="es-ES" sz="2800" dirty="0">
              <a:solidFill>
                <a:schemeClr val="bg1"/>
              </a:solidFill>
              <a:effectLst/>
              <a:latin typeface="Times New Roman" panose="02020603050405020304" pitchFamily="18" charset="0"/>
              <a:ea typeface="Times New Roman" panose="02020603050405020304" pitchFamily="18" charset="0"/>
            </a:endParaRPr>
          </a:p>
        </p:txBody>
      </p:sp>
      <p:sp>
        <p:nvSpPr>
          <p:cNvPr id="10" name="AutoShape 2" descr="La ULPGC abre los procedimientos de nuevo acceso para estudios de Grado,  Máster y Doctorado en el curso 2023-2024 | Información del Noroeste de Gran  Canaria">
            <a:extLst>
              <a:ext uri="{FF2B5EF4-FFF2-40B4-BE49-F238E27FC236}">
                <a16:creationId xmlns:a16="http://schemas.microsoft.com/office/drawing/2014/main" id="{2126CF4A-903E-8A42-D07A-D2837887CCAF}"/>
              </a:ext>
            </a:extLst>
          </p:cNvPr>
          <p:cNvSpPr>
            <a:spLocks noChangeAspect="1" noChangeArrowheads="1"/>
          </p:cNvSpPr>
          <p:nvPr/>
        </p:nvSpPr>
        <p:spPr bwMode="auto">
          <a:xfrm>
            <a:off x="9899650" y="6130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4" descr="La ULPGC abre los procedimientos de nuevo acceso para estudios de Grado,  Máster y Doctorado en el curso 2023-2024 | Información del Noroeste de Gran  Canaria">
            <a:extLst>
              <a:ext uri="{FF2B5EF4-FFF2-40B4-BE49-F238E27FC236}">
                <a16:creationId xmlns:a16="http://schemas.microsoft.com/office/drawing/2014/main" id="{DAC0F3A2-910F-E6EB-340A-A57D83B6F0F3}"/>
              </a:ext>
            </a:extLst>
          </p:cNvPr>
          <p:cNvSpPr>
            <a:spLocks noChangeAspect="1" noChangeArrowheads="1"/>
          </p:cNvSpPr>
          <p:nvPr/>
        </p:nvSpPr>
        <p:spPr bwMode="auto">
          <a:xfrm>
            <a:off x="10052050" y="62833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CaixaDeTexto 11">
            <a:extLst>
              <a:ext uri="{FF2B5EF4-FFF2-40B4-BE49-F238E27FC236}">
                <a16:creationId xmlns:a16="http://schemas.microsoft.com/office/drawing/2014/main" id="{32F08798-188F-BF66-EEEF-18F764C152ED}"/>
              </a:ext>
            </a:extLst>
          </p:cNvPr>
          <p:cNvSpPr txBox="1"/>
          <p:nvPr/>
        </p:nvSpPr>
        <p:spPr>
          <a:xfrm>
            <a:off x="1517650" y="4919046"/>
            <a:ext cx="15041632" cy="4211409"/>
          </a:xfrm>
          <a:prstGeom prst="rect">
            <a:avLst/>
          </a:prstGeom>
          <a:noFill/>
        </p:spPr>
        <p:txBody>
          <a:bodyPr wrap="square" rtlCol="0">
            <a:spAutoFit/>
          </a:bodyPr>
          <a:lstStyle/>
          <a:p>
            <a:pPr>
              <a:lnSpc>
                <a:spcPct val="90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000" dirty="0">
                <a:solidFill>
                  <a:schemeClr val="bg1"/>
                </a:solidFill>
                <a:effectLst/>
                <a:latin typeface="Aptos Display" panose="020B0004020202020204" pitchFamily="34" charset="0"/>
              </a:rPr>
              <a:t>The University of Las Palmas de Gran Canaria (ULPGC) is a public university based in the city of Las Palmas de Gran Canaria and with</a:t>
            </a:r>
            <a:r>
              <a:rPr lang="en-US" sz="3000" dirty="0">
                <a:solidFill>
                  <a:schemeClr val="bg1"/>
                </a:solidFill>
                <a:latin typeface="Aptos Display" panose="020B0004020202020204" pitchFamily="34" charset="0"/>
              </a:rPr>
              <a:t> campuses </a:t>
            </a:r>
            <a:r>
              <a:rPr lang="en-US" sz="3000" dirty="0">
                <a:solidFill>
                  <a:schemeClr val="bg1"/>
                </a:solidFill>
                <a:effectLst/>
                <a:latin typeface="Aptos Display" panose="020B0004020202020204" pitchFamily="34" charset="0"/>
              </a:rPr>
              <a:t>on the islands of Gran Canaria, Lanzarote and Fuerteventura that was created on April 26, 1989. It is the largest university in the Canary Islands with over 20.000 students. The ULPGC offers 51 Bachelor Degrees, 24 Masters and 13 PhD </a:t>
            </a:r>
            <a:r>
              <a:rPr lang="en-US" sz="3000" dirty="0" err="1">
                <a:solidFill>
                  <a:schemeClr val="bg1"/>
                </a:solidFill>
                <a:effectLst/>
                <a:latin typeface="Aptos Display" panose="020B0004020202020204" pitchFamily="34" charset="0"/>
              </a:rPr>
              <a:t>Programmes</a:t>
            </a:r>
            <a:r>
              <a:rPr lang="en-US" sz="3000" dirty="0">
                <a:solidFill>
                  <a:schemeClr val="bg1"/>
                </a:solidFill>
                <a:effectLst/>
                <a:latin typeface="Aptos Display" panose="020B0004020202020204" pitchFamily="34" charset="0"/>
              </a:rPr>
              <a:t>. It stands out for its degrees in the area of ​​engineering and health sciences, with innovative studies within the Spanish higher education panorama, such as the Degree in Data Science and Engineering or Marine Sciences, in addition of a growing offer of online degrees on its virtual campus. </a:t>
            </a:r>
          </a:p>
          <a:p>
            <a:pPr>
              <a:lnSpc>
                <a:spcPct val="90000"/>
              </a:lnSpc>
            </a:pPr>
            <a:r>
              <a:rPr lang="en-US" sz="3000" dirty="0">
                <a:solidFill>
                  <a:schemeClr val="bg1"/>
                </a:solidFill>
                <a:effectLst/>
                <a:latin typeface="Aptos Display" panose="020B0004020202020204" pitchFamily="34" charset="0"/>
              </a:rPr>
              <a:t>Head office: Juan de Quesada, 30, 35001 Las Palmas de Gran Canaria Spain</a:t>
            </a:r>
          </a:p>
          <a:p>
            <a:endParaRPr lang="en-GB" dirty="0"/>
          </a:p>
        </p:txBody>
      </p:sp>
      <p:pic>
        <p:nvPicPr>
          <p:cNvPr id="14" name="Picture 6" descr="Home page (SGroup)">
            <a:extLst>
              <a:ext uri="{FF2B5EF4-FFF2-40B4-BE49-F238E27FC236}">
                <a16:creationId xmlns:a16="http://schemas.microsoft.com/office/drawing/2014/main" id="{6516366C-A33F-43CB-9392-29994A4DD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7250" y="11325253"/>
            <a:ext cx="1856167" cy="894942"/>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7">
            <a:extLst>
              <a:ext uri="{FF2B5EF4-FFF2-40B4-BE49-F238E27FC236}">
                <a16:creationId xmlns:a16="http://schemas.microsoft.com/office/drawing/2014/main" id="{4F942160-7C19-45CE-B61F-5B477D6436B9}"/>
              </a:ext>
            </a:extLst>
          </p:cNvPr>
          <p:cNvPicPr>
            <a:picLocks noChangeAspect="1"/>
          </p:cNvPicPr>
          <p:nvPr/>
        </p:nvPicPr>
        <p:blipFill>
          <a:blip r:embed="rId5">
            <a:clrChange>
              <a:clrFrom>
                <a:srgbClr val="F7F7F7"/>
              </a:clrFrom>
              <a:clrTo>
                <a:srgbClr val="F7F7F7">
                  <a:alpha val="0"/>
                </a:srgbClr>
              </a:clrTo>
            </a:clrChange>
          </a:blip>
          <a:stretch>
            <a:fillRect/>
          </a:stretch>
        </p:blipFill>
        <p:spPr>
          <a:xfrm>
            <a:off x="1645035" y="11169635"/>
            <a:ext cx="2461925" cy="1131129"/>
          </a:xfrm>
          <a:prstGeom prst="rect">
            <a:avLst/>
          </a:prstGeom>
        </p:spPr>
      </p:pic>
      <p:pic>
        <p:nvPicPr>
          <p:cNvPr id="16" name="Imagem 15">
            <a:extLst>
              <a:ext uri="{FF2B5EF4-FFF2-40B4-BE49-F238E27FC236}">
                <a16:creationId xmlns:a16="http://schemas.microsoft.com/office/drawing/2014/main" id="{4F209C57-5A86-4CA4-A842-E07759C5D1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21" y="11211771"/>
            <a:ext cx="1651329" cy="1126856"/>
          </a:xfrm>
          <a:prstGeom prst="rect">
            <a:avLst/>
          </a:prstGeom>
        </p:spPr>
      </p:pic>
      <p:pic>
        <p:nvPicPr>
          <p:cNvPr id="2" name="Imagem 1" descr="Uma imagem com texto, Tipo de letra, logótipo, Gráficos&#10;&#10;Descrição gerada automaticamente">
            <a:extLst>
              <a:ext uri="{FF2B5EF4-FFF2-40B4-BE49-F238E27FC236}">
                <a16:creationId xmlns:a16="http://schemas.microsoft.com/office/drawing/2014/main" id="{F60AD729-E17D-29D9-D253-EB1937208F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7608" y="11422907"/>
            <a:ext cx="1476668" cy="781765"/>
          </a:xfrm>
          <a:prstGeom prst="rect">
            <a:avLst/>
          </a:prstGeom>
        </p:spPr>
      </p:pic>
      <p:pic>
        <p:nvPicPr>
          <p:cNvPr id="3" name="Picture 2" descr="Lanzarote Summer Challenge 2024 - Sponsors and Collaborators.">
            <a:extLst>
              <a:ext uri="{FF2B5EF4-FFF2-40B4-BE49-F238E27FC236}">
                <a16:creationId xmlns:a16="http://schemas.microsoft.com/office/drawing/2014/main" id="{0136D3A9-E807-D3B4-601F-FDFED5871DA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00314" y="11169832"/>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Uma imagem com texto, Tipo de letra, símbolo, logótipo&#10;&#10;Descrição gerada automaticamente">
            <a:extLst>
              <a:ext uri="{FF2B5EF4-FFF2-40B4-BE49-F238E27FC236}">
                <a16:creationId xmlns:a16="http://schemas.microsoft.com/office/drawing/2014/main" id="{44E5D87D-F5CD-B3EB-45F0-CB45CB8DCA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72472" y="11629562"/>
            <a:ext cx="3103048" cy="6510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099073" cy="12566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ixaDeTexto 8">
            <a:extLst>
              <a:ext uri="{FF2B5EF4-FFF2-40B4-BE49-F238E27FC236}">
                <a16:creationId xmlns:a16="http://schemas.microsoft.com/office/drawing/2014/main" id="{8FB61D1C-1E36-61CD-96C3-ACCB042F1020}"/>
              </a:ext>
            </a:extLst>
          </p:cNvPr>
          <p:cNvSpPr txBox="1"/>
          <p:nvPr/>
        </p:nvSpPr>
        <p:spPr>
          <a:xfrm>
            <a:off x="1055464" y="596208"/>
            <a:ext cx="8615585" cy="358573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9400" b="1" dirty="0">
                <a:solidFill>
                  <a:srgbClr val="002060"/>
                </a:solidFill>
                <a:latin typeface="+mj-lt"/>
                <a:ea typeface="+mj-ea"/>
                <a:cs typeface="+mj-cs"/>
              </a:rPr>
              <a:t>About SGroup</a:t>
            </a:r>
            <a:r>
              <a:rPr lang="en-US" sz="9400" dirty="0">
                <a:solidFill>
                  <a:srgbClr val="002060"/>
                </a:solidFill>
                <a:latin typeface="+mj-lt"/>
                <a:ea typeface="+mj-ea"/>
                <a:cs typeface="+mj-cs"/>
              </a:rPr>
              <a:t>:</a:t>
            </a:r>
          </a:p>
        </p:txBody>
      </p:sp>
      <p:sp>
        <p:nvSpPr>
          <p:cNvPr id="206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65" y="4740426"/>
            <a:ext cx="5729668" cy="33512"/>
          </a:xfrm>
          <a:custGeom>
            <a:avLst/>
            <a:gdLst>
              <a:gd name="connsiteX0" fmla="*/ 0 w 5729668"/>
              <a:gd name="connsiteY0" fmla="*/ 0 h 33512"/>
              <a:gd name="connsiteX1" fmla="*/ 464740 w 5729668"/>
              <a:gd name="connsiteY1" fmla="*/ 0 h 33512"/>
              <a:gd name="connsiteX2" fmla="*/ 986776 w 5729668"/>
              <a:gd name="connsiteY2" fmla="*/ 0 h 33512"/>
              <a:gd name="connsiteX3" fmla="*/ 1508813 w 5729668"/>
              <a:gd name="connsiteY3" fmla="*/ 0 h 33512"/>
              <a:gd name="connsiteX4" fmla="*/ 2145442 w 5729668"/>
              <a:gd name="connsiteY4" fmla="*/ 0 h 33512"/>
              <a:gd name="connsiteX5" fmla="*/ 2667479 w 5729668"/>
              <a:gd name="connsiteY5" fmla="*/ 0 h 33512"/>
              <a:gd name="connsiteX6" fmla="*/ 3361405 w 5729668"/>
              <a:gd name="connsiteY6" fmla="*/ 0 h 33512"/>
              <a:gd name="connsiteX7" fmla="*/ 4055332 w 5729668"/>
              <a:gd name="connsiteY7" fmla="*/ 0 h 33512"/>
              <a:gd name="connsiteX8" fmla="*/ 4691961 w 5729668"/>
              <a:gd name="connsiteY8" fmla="*/ 0 h 33512"/>
              <a:gd name="connsiteX9" fmla="*/ 5156701 w 5729668"/>
              <a:gd name="connsiteY9" fmla="*/ 0 h 33512"/>
              <a:gd name="connsiteX10" fmla="*/ 5729668 w 5729668"/>
              <a:gd name="connsiteY10" fmla="*/ 0 h 33512"/>
              <a:gd name="connsiteX11" fmla="*/ 5729668 w 5729668"/>
              <a:gd name="connsiteY11" fmla="*/ 33512 h 33512"/>
              <a:gd name="connsiteX12" fmla="*/ 5207632 w 5729668"/>
              <a:gd name="connsiteY12" fmla="*/ 33512 h 33512"/>
              <a:gd name="connsiteX13" fmla="*/ 4571002 w 5729668"/>
              <a:gd name="connsiteY13" fmla="*/ 33512 h 33512"/>
              <a:gd name="connsiteX14" fmla="*/ 3934372 w 5729668"/>
              <a:gd name="connsiteY14" fmla="*/ 33512 h 33512"/>
              <a:gd name="connsiteX15" fmla="*/ 3183149 w 5729668"/>
              <a:gd name="connsiteY15" fmla="*/ 33512 h 33512"/>
              <a:gd name="connsiteX16" fmla="*/ 2546519 w 5729668"/>
              <a:gd name="connsiteY16" fmla="*/ 33512 h 33512"/>
              <a:gd name="connsiteX17" fmla="*/ 1795296 w 5729668"/>
              <a:gd name="connsiteY17" fmla="*/ 33512 h 33512"/>
              <a:gd name="connsiteX18" fmla="*/ 1273260 w 5729668"/>
              <a:gd name="connsiteY18" fmla="*/ 33512 h 33512"/>
              <a:gd name="connsiteX19" fmla="*/ 636630 w 5729668"/>
              <a:gd name="connsiteY19" fmla="*/ 33512 h 33512"/>
              <a:gd name="connsiteX20" fmla="*/ 0 w 5729668"/>
              <a:gd name="connsiteY20" fmla="*/ 33512 h 33512"/>
              <a:gd name="connsiteX21" fmla="*/ 0 w 5729668"/>
              <a:gd name="connsiteY21" fmla="*/ 0 h 3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29668" h="33512" fill="none" extrusionOk="0">
                <a:moveTo>
                  <a:pt x="0" y="0"/>
                </a:moveTo>
                <a:cubicBezTo>
                  <a:pt x="113250" y="21572"/>
                  <a:pt x="326765" y="14951"/>
                  <a:pt x="464740" y="0"/>
                </a:cubicBezTo>
                <a:cubicBezTo>
                  <a:pt x="602715" y="-14951"/>
                  <a:pt x="859451" y="9529"/>
                  <a:pt x="986776" y="0"/>
                </a:cubicBezTo>
                <a:cubicBezTo>
                  <a:pt x="1114101" y="-9529"/>
                  <a:pt x="1388854" y="16420"/>
                  <a:pt x="1508813" y="0"/>
                </a:cubicBezTo>
                <a:cubicBezTo>
                  <a:pt x="1628772" y="-16420"/>
                  <a:pt x="1899721" y="-29316"/>
                  <a:pt x="2145442" y="0"/>
                </a:cubicBezTo>
                <a:cubicBezTo>
                  <a:pt x="2391163" y="29316"/>
                  <a:pt x="2414477" y="17556"/>
                  <a:pt x="2667479" y="0"/>
                </a:cubicBezTo>
                <a:cubicBezTo>
                  <a:pt x="2920481" y="-17556"/>
                  <a:pt x="3123261" y="10079"/>
                  <a:pt x="3361405" y="0"/>
                </a:cubicBezTo>
                <a:cubicBezTo>
                  <a:pt x="3599549" y="-10079"/>
                  <a:pt x="3708956" y="32636"/>
                  <a:pt x="4055332" y="0"/>
                </a:cubicBezTo>
                <a:cubicBezTo>
                  <a:pt x="4401708" y="-32636"/>
                  <a:pt x="4470676" y="-21329"/>
                  <a:pt x="4691961" y="0"/>
                </a:cubicBezTo>
                <a:cubicBezTo>
                  <a:pt x="4913246" y="21329"/>
                  <a:pt x="4961494" y="1903"/>
                  <a:pt x="5156701" y="0"/>
                </a:cubicBezTo>
                <a:cubicBezTo>
                  <a:pt x="5351908" y="-1903"/>
                  <a:pt x="5526674" y="4062"/>
                  <a:pt x="5729668" y="0"/>
                </a:cubicBezTo>
                <a:cubicBezTo>
                  <a:pt x="5728429" y="7791"/>
                  <a:pt x="5730426" y="25031"/>
                  <a:pt x="5729668" y="33512"/>
                </a:cubicBezTo>
                <a:cubicBezTo>
                  <a:pt x="5534747" y="18365"/>
                  <a:pt x="5368369" y="39175"/>
                  <a:pt x="5207632" y="33512"/>
                </a:cubicBezTo>
                <a:cubicBezTo>
                  <a:pt x="5046895" y="27849"/>
                  <a:pt x="4804337" y="4774"/>
                  <a:pt x="4571002" y="33512"/>
                </a:cubicBezTo>
                <a:cubicBezTo>
                  <a:pt x="4337667" y="62251"/>
                  <a:pt x="4176646" y="26204"/>
                  <a:pt x="3934372" y="33512"/>
                </a:cubicBezTo>
                <a:cubicBezTo>
                  <a:pt x="3692098" y="40821"/>
                  <a:pt x="3470842" y="28541"/>
                  <a:pt x="3183149" y="33512"/>
                </a:cubicBezTo>
                <a:cubicBezTo>
                  <a:pt x="2895456" y="38483"/>
                  <a:pt x="2772165" y="19964"/>
                  <a:pt x="2546519" y="33512"/>
                </a:cubicBezTo>
                <a:cubicBezTo>
                  <a:pt x="2320873" y="47061"/>
                  <a:pt x="2006346" y="64893"/>
                  <a:pt x="1795296" y="33512"/>
                </a:cubicBezTo>
                <a:cubicBezTo>
                  <a:pt x="1584246" y="2131"/>
                  <a:pt x="1482819" y="29783"/>
                  <a:pt x="1273260" y="33512"/>
                </a:cubicBezTo>
                <a:cubicBezTo>
                  <a:pt x="1063701" y="37241"/>
                  <a:pt x="866662" y="11171"/>
                  <a:pt x="636630" y="33512"/>
                </a:cubicBezTo>
                <a:cubicBezTo>
                  <a:pt x="406598" y="55854"/>
                  <a:pt x="267279" y="22999"/>
                  <a:pt x="0" y="33512"/>
                </a:cubicBezTo>
                <a:cubicBezTo>
                  <a:pt x="-21" y="23016"/>
                  <a:pt x="1118" y="7536"/>
                  <a:pt x="0" y="0"/>
                </a:cubicBezTo>
                <a:close/>
              </a:path>
              <a:path w="5729668" h="33512" stroke="0" extrusionOk="0">
                <a:moveTo>
                  <a:pt x="0" y="0"/>
                </a:moveTo>
                <a:cubicBezTo>
                  <a:pt x="185348" y="23281"/>
                  <a:pt x="405550" y="10999"/>
                  <a:pt x="522036" y="0"/>
                </a:cubicBezTo>
                <a:cubicBezTo>
                  <a:pt x="638522" y="-10999"/>
                  <a:pt x="1025512" y="-15024"/>
                  <a:pt x="1273260" y="0"/>
                </a:cubicBezTo>
                <a:cubicBezTo>
                  <a:pt x="1521008" y="15024"/>
                  <a:pt x="1513405" y="16502"/>
                  <a:pt x="1737999" y="0"/>
                </a:cubicBezTo>
                <a:cubicBezTo>
                  <a:pt x="1962593" y="-16502"/>
                  <a:pt x="2074823" y="-17525"/>
                  <a:pt x="2202739" y="0"/>
                </a:cubicBezTo>
                <a:cubicBezTo>
                  <a:pt x="2330655" y="17525"/>
                  <a:pt x="2535710" y="1260"/>
                  <a:pt x="2839369" y="0"/>
                </a:cubicBezTo>
                <a:cubicBezTo>
                  <a:pt x="3143028" y="-1260"/>
                  <a:pt x="3156682" y="2301"/>
                  <a:pt x="3418702" y="0"/>
                </a:cubicBezTo>
                <a:cubicBezTo>
                  <a:pt x="3680722" y="-2301"/>
                  <a:pt x="3892146" y="-31261"/>
                  <a:pt x="4112628" y="0"/>
                </a:cubicBezTo>
                <a:cubicBezTo>
                  <a:pt x="4333110" y="31261"/>
                  <a:pt x="4401892" y="-24686"/>
                  <a:pt x="4634665" y="0"/>
                </a:cubicBezTo>
                <a:cubicBezTo>
                  <a:pt x="4867438" y="24686"/>
                  <a:pt x="5407917" y="-37342"/>
                  <a:pt x="5729668" y="0"/>
                </a:cubicBezTo>
                <a:cubicBezTo>
                  <a:pt x="5731161" y="12771"/>
                  <a:pt x="5729897" y="22890"/>
                  <a:pt x="5729668" y="33512"/>
                </a:cubicBezTo>
                <a:cubicBezTo>
                  <a:pt x="5470429" y="35585"/>
                  <a:pt x="5226026" y="30767"/>
                  <a:pt x="5093038" y="33512"/>
                </a:cubicBezTo>
                <a:cubicBezTo>
                  <a:pt x="4960050" y="36258"/>
                  <a:pt x="4747653" y="47812"/>
                  <a:pt x="4513705" y="33512"/>
                </a:cubicBezTo>
                <a:cubicBezTo>
                  <a:pt x="4279757" y="19212"/>
                  <a:pt x="4107996" y="52395"/>
                  <a:pt x="3991669" y="33512"/>
                </a:cubicBezTo>
                <a:cubicBezTo>
                  <a:pt x="3875342" y="14629"/>
                  <a:pt x="3635981" y="29881"/>
                  <a:pt x="3412336" y="33512"/>
                </a:cubicBezTo>
                <a:cubicBezTo>
                  <a:pt x="3188691" y="37143"/>
                  <a:pt x="3095454" y="51352"/>
                  <a:pt x="2947596" y="33512"/>
                </a:cubicBezTo>
                <a:cubicBezTo>
                  <a:pt x="2799738" y="15672"/>
                  <a:pt x="2586308" y="30585"/>
                  <a:pt x="2368263" y="33512"/>
                </a:cubicBezTo>
                <a:cubicBezTo>
                  <a:pt x="2150218" y="36439"/>
                  <a:pt x="2103550" y="13020"/>
                  <a:pt x="1846226" y="33512"/>
                </a:cubicBezTo>
                <a:cubicBezTo>
                  <a:pt x="1588902" y="54004"/>
                  <a:pt x="1345305" y="22994"/>
                  <a:pt x="1095003" y="33512"/>
                </a:cubicBezTo>
                <a:cubicBezTo>
                  <a:pt x="844701" y="44030"/>
                  <a:pt x="420337" y="-2890"/>
                  <a:pt x="0" y="33512"/>
                </a:cubicBezTo>
                <a:cubicBezTo>
                  <a:pt x="-1399" y="20788"/>
                  <a:pt x="-148" y="1218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5"/>
          <p:cNvSpPr txBox="1"/>
          <p:nvPr/>
        </p:nvSpPr>
        <p:spPr>
          <a:xfrm>
            <a:off x="421548" y="10120449"/>
            <a:ext cx="6997501" cy="6084817"/>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endParaRPr lang="en-US" sz="2400" dirty="0">
              <a:effectLst/>
            </a:endParaRPr>
          </a:p>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endParaRPr>
          </a:p>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endParaRPr>
          </a:p>
        </p:txBody>
      </p:sp>
      <p:sp>
        <p:nvSpPr>
          <p:cNvPr id="4" name="object 4"/>
          <p:cNvSpPr txBox="1"/>
          <p:nvPr/>
        </p:nvSpPr>
        <p:spPr>
          <a:xfrm>
            <a:off x="-132450" y="4352944"/>
            <a:ext cx="20221575" cy="5029200"/>
          </a:xfrm>
          <a:prstGeom prst="rect">
            <a:avLst/>
          </a:prstGeom>
          <a:solidFill>
            <a:srgbClr val="002060"/>
          </a:solidFill>
          <a:ln w="57148">
            <a:solidFill>
              <a:srgbClr val="FFFFFF"/>
            </a:solidFill>
          </a:ln>
        </p:spPr>
        <p:txBody>
          <a:bodyPr vert="horz" wrap="square" lIns="360000" tIns="360000" rIns="360000" bIns="360000" rtlCol="0">
            <a:spAutoFit/>
          </a:bodyPr>
          <a:lstStyle/>
          <a:p>
            <a:endParaRPr lang="es-ES" sz="2800" dirty="0">
              <a:solidFill>
                <a:schemeClr val="bg1"/>
              </a:solidFill>
              <a:effectLst/>
              <a:latin typeface="Times New Roman" panose="02020603050405020304" pitchFamily="18" charset="0"/>
              <a:ea typeface="Times New Roman" panose="02020603050405020304" pitchFamily="18" charset="0"/>
            </a:endParaRPr>
          </a:p>
        </p:txBody>
      </p:sp>
      <p:sp>
        <p:nvSpPr>
          <p:cNvPr id="10" name="AutoShape 2" descr="La ULPGC abre los procedimientos de nuevo acceso para estudios de Grado,  Máster y Doctorado en el curso 2023-2024 | Información del Noroeste de Gran  Canaria">
            <a:extLst>
              <a:ext uri="{FF2B5EF4-FFF2-40B4-BE49-F238E27FC236}">
                <a16:creationId xmlns:a16="http://schemas.microsoft.com/office/drawing/2014/main" id="{2126CF4A-903E-8A42-D07A-D2837887CCAF}"/>
              </a:ext>
            </a:extLst>
          </p:cNvPr>
          <p:cNvSpPr>
            <a:spLocks noChangeAspect="1" noChangeArrowheads="1"/>
          </p:cNvSpPr>
          <p:nvPr/>
        </p:nvSpPr>
        <p:spPr bwMode="auto">
          <a:xfrm>
            <a:off x="9899650" y="6130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4" descr="La ULPGC abre los procedimientos de nuevo acceso para estudios de Grado,  Máster y Doctorado en el curso 2023-2024 | Información del Noroeste de Gran  Canaria">
            <a:extLst>
              <a:ext uri="{FF2B5EF4-FFF2-40B4-BE49-F238E27FC236}">
                <a16:creationId xmlns:a16="http://schemas.microsoft.com/office/drawing/2014/main" id="{DAC0F3A2-910F-E6EB-340A-A57D83B6F0F3}"/>
              </a:ext>
            </a:extLst>
          </p:cNvPr>
          <p:cNvSpPr>
            <a:spLocks noChangeAspect="1" noChangeArrowheads="1"/>
          </p:cNvSpPr>
          <p:nvPr/>
        </p:nvSpPr>
        <p:spPr bwMode="auto">
          <a:xfrm>
            <a:off x="10052050" y="62833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AutoShape 2" descr="Background Image of Some of the flags of the European Union, La Defense">
            <a:extLst>
              <a:ext uri="{FF2B5EF4-FFF2-40B4-BE49-F238E27FC236}">
                <a16:creationId xmlns:a16="http://schemas.microsoft.com/office/drawing/2014/main" id="{EC163723-B928-C78D-49C4-BDA1C91E87BF}"/>
              </a:ext>
            </a:extLst>
          </p:cNvPr>
          <p:cNvSpPr>
            <a:spLocks noChangeAspect="1" noChangeArrowheads="1"/>
          </p:cNvSpPr>
          <p:nvPr/>
        </p:nvSpPr>
        <p:spPr bwMode="auto">
          <a:xfrm>
            <a:off x="10204450" y="64357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object 2">
            <a:extLst>
              <a:ext uri="{FF2B5EF4-FFF2-40B4-BE49-F238E27FC236}">
                <a16:creationId xmlns:a16="http://schemas.microsoft.com/office/drawing/2014/main" id="{6A38A174-16DE-E3C4-88AD-7C5865727197}"/>
              </a:ext>
            </a:extLst>
          </p:cNvPr>
          <p:cNvSpPr txBox="1"/>
          <p:nvPr/>
        </p:nvSpPr>
        <p:spPr>
          <a:xfrm>
            <a:off x="3384872" y="4458578"/>
            <a:ext cx="10731813" cy="461665"/>
          </a:xfrm>
          <a:prstGeom prst="rect">
            <a:avLst/>
          </a:prstGeom>
        </p:spPr>
        <p:txBody>
          <a:bodyPr vert="horz" wrap="square" lIns="0" tIns="0" rIns="0" bIns="0" rtlCol="0">
            <a:spAutoFit/>
          </a:bodyPr>
          <a:lstStyle/>
          <a:p>
            <a:pPr marL="12700">
              <a:lnSpc>
                <a:spcPct val="100000"/>
              </a:lnSpc>
              <a:tabLst>
                <a:tab pos="1080770" algn="l"/>
                <a:tab pos="3039110" algn="l"/>
              </a:tabLst>
            </a:pPr>
            <a:r>
              <a:rPr sz="3000" dirty="0">
                <a:solidFill>
                  <a:schemeClr val="bg1"/>
                </a:solidFill>
                <a:latin typeface="Aptos Display" panose="020B0004020202020204" pitchFamily="34" charset="0"/>
                <a:cs typeface="Arial"/>
              </a:rPr>
              <a:t>The</a:t>
            </a:r>
            <a:r>
              <a:rPr sz="3000" dirty="0">
                <a:solidFill>
                  <a:schemeClr val="bg1"/>
                </a:solidFill>
                <a:latin typeface="Aptos Display" panose="020B0004020202020204" pitchFamily="34" charset="0"/>
                <a:cs typeface="Times New Roman"/>
              </a:rPr>
              <a:t>	</a:t>
            </a:r>
            <a:r>
              <a:rPr sz="3000" b="1" spc="-20" dirty="0">
                <a:solidFill>
                  <a:schemeClr val="bg1"/>
                </a:solidFill>
                <a:latin typeface="Aptos Display" panose="020B0004020202020204" pitchFamily="34" charset="0"/>
                <a:cs typeface="Arial"/>
              </a:rPr>
              <a:t>S</a:t>
            </a:r>
            <a:r>
              <a:rPr sz="3000" b="1" spc="-25" dirty="0">
                <a:solidFill>
                  <a:schemeClr val="bg1"/>
                </a:solidFill>
                <a:latin typeface="Aptos Display" panose="020B0004020202020204" pitchFamily="34" charset="0"/>
                <a:cs typeface="Arial"/>
              </a:rPr>
              <a:t>Group</a:t>
            </a:r>
            <a:r>
              <a:rPr sz="3000" b="1" dirty="0">
                <a:solidFill>
                  <a:schemeClr val="bg1"/>
                </a:solidFill>
                <a:latin typeface="Times New Roman"/>
                <a:cs typeface="Times New Roman"/>
              </a:rPr>
              <a:t>	</a:t>
            </a:r>
            <a:r>
              <a:rPr sz="3000" b="1" dirty="0">
                <a:solidFill>
                  <a:schemeClr val="bg1"/>
                </a:solidFill>
                <a:latin typeface="Arial"/>
                <a:cs typeface="Arial"/>
              </a:rPr>
              <a:t>-</a:t>
            </a:r>
            <a:endParaRPr sz="3000" dirty="0">
              <a:solidFill>
                <a:schemeClr val="bg1"/>
              </a:solidFill>
              <a:latin typeface="Arial"/>
              <a:cs typeface="Arial"/>
            </a:endParaRPr>
          </a:p>
        </p:txBody>
      </p:sp>
      <p:sp>
        <p:nvSpPr>
          <p:cNvPr id="6" name="object 3">
            <a:extLst>
              <a:ext uri="{FF2B5EF4-FFF2-40B4-BE49-F238E27FC236}">
                <a16:creationId xmlns:a16="http://schemas.microsoft.com/office/drawing/2014/main" id="{A5917B0C-D19B-73CE-1F72-ADE36894A9BD}"/>
              </a:ext>
            </a:extLst>
          </p:cNvPr>
          <p:cNvSpPr txBox="1"/>
          <p:nvPr/>
        </p:nvSpPr>
        <p:spPr>
          <a:xfrm>
            <a:off x="6994286" y="4443413"/>
            <a:ext cx="3305810" cy="461665"/>
          </a:xfrm>
          <a:prstGeom prst="rect">
            <a:avLst/>
          </a:prstGeom>
        </p:spPr>
        <p:txBody>
          <a:bodyPr vert="horz" wrap="square" lIns="0" tIns="0" rIns="0" bIns="0" rtlCol="0">
            <a:spAutoFit/>
          </a:bodyPr>
          <a:lstStyle/>
          <a:p>
            <a:pPr marL="12700">
              <a:lnSpc>
                <a:spcPct val="100000"/>
              </a:lnSpc>
              <a:tabLst>
                <a:tab pos="2886075" algn="l"/>
              </a:tabLst>
            </a:pPr>
            <a:r>
              <a:rPr sz="3000" b="1" spc="-25" dirty="0">
                <a:solidFill>
                  <a:schemeClr val="bg1"/>
                </a:solidFill>
                <a:latin typeface="Aptos Display" panose="020B0004020202020204" pitchFamily="34" charset="0"/>
                <a:cs typeface="Arial"/>
              </a:rPr>
              <a:t>Uni</a:t>
            </a:r>
            <a:r>
              <a:rPr sz="3000" b="1" spc="-15" dirty="0">
                <a:solidFill>
                  <a:schemeClr val="bg1"/>
                </a:solidFill>
                <a:latin typeface="Aptos Display" panose="020B0004020202020204" pitchFamily="34" charset="0"/>
                <a:cs typeface="Arial"/>
              </a:rPr>
              <a:t>v</a:t>
            </a:r>
            <a:r>
              <a:rPr sz="3000" b="1" spc="-5" dirty="0">
                <a:solidFill>
                  <a:schemeClr val="bg1"/>
                </a:solidFill>
                <a:latin typeface="Aptos Display" panose="020B0004020202020204" pitchFamily="34" charset="0"/>
                <a:cs typeface="Arial"/>
              </a:rPr>
              <a:t>ersitie</a:t>
            </a:r>
            <a:r>
              <a:rPr sz="3000" b="1" dirty="0">
                <a:solidFill>
                  <a:schemeClr val="bg1"/>
                </a:solidFill>
                <a:latin typeface="Aptos Display" panose="020B0004020202020204" pitchFamily="34" charset="0"/>
                <a:cs typeface="Arial"/>
              </a:rPr>
              <a:t>s</a:t>
            </a:r>
            <a:r>
              <a:rPr lang="pt-PT" sz="3000" b="1" dirty="0">
                <a:solidFill>
                  <a:schemeClr val="bg1"/>
                </a:solidFill>
                <a:latin typeface="Aptos Display" panose="020B0004020202020204" pitchFamily="34" charset="0"/>
                <a:cs typeface="Times New Roman"/>
              </a:rPr>
              <a:t> </a:t>
            </a:r>
            <a:r>
              <a:rPr sz="3000" b="1" spc="-20" dirty="0">
                <a:solidFill>
                  <a:schemeClr val="bg1"/>
                </a:solidFill>
                <a:latin typeface="Aptos Display" panose="020B0004020202020204" pitchFamily="34" charset="0"/>
                <a:cs typeface="Arial"/>
              </a:rPr>
              <a:t>in</a:t>
            </a:r>
            <a:endParaRPr sz="3000" dirty="0">
              <a:solidFill>
                <a:schemeClr val="bg1"/>
              </a:solidFill>
              <a:latin typeface="Aptos Display" panose="020B0004020202020204" pitchFamily="34" charset="0"/>
              <a:cs typeface="Arial"/>
            </a:endParaRPr>
          </a:p>
        </p:txBody>
      </p:sp>
      <p:sp>
        <p:nvSpPr>
          <p:cNvPr id="7" name="object 4">
            <a:extLst>
              <a:ext uri="{FF2B5EF4-FFF2-40B4-BE49-F238E27FC236}">
                <a16:creationId xmlns:a16="http://schemas.microsoft.com/office/drawing/2014/main" id="{E8193794-7534-E093-1295-07D5DA90C74E}"/>
              </a:ext>
            </a:extLst>
          </p:cNvPr>
          <p:cNvSpPr txBox="1"/>
          <p:nvPr/>
        </p:nvSpPr>
        <p:spPr>
          <a:xfrm>
            <a:off x="9417050" y="4465616"/>
            <a:ext cx="5283200" cy="461665"/>
          </a:xfrm>
          <a:prstGeom prst="rect">
            <a:avLst/>
          </a:prstGeom>
        </p:spPr>
        <p:txBody>
          <a:bodyPr vert="horz" wrap="square" lIns="0" tIns="0" rIns="0" bIns="0" rtlCol="0">
            <a:spAutoFit/>
          </a:bodyPr>
          <a:lstStyle/>
          <a:p>
            <a:pPr marL="12700">
              <a:lnSpc>
                <a:spcPct val="100000"/>
              </a:lnSpc>
              <a:tabLst>
                <a:tab pos="1870075" algn="l"/>
              </a:tabLst>
            </a:pPr>
            <a:r>
              <a:rPr sz="3000" b="1" spc="-25" dirty="0">
                <a:solidFill>
                  <a:schemeClr val="bg1"/>
                </a:solidFill>
                <a:latin typeface="Aptos Display" panose="020B0004020202020204" pitchFamily="34" charset="0"/>
                <a:cs typeface="Arial"/>
              </a:rPr>
              <a:t>Europe</a:t>
            </a:r>
            <a:r>
              <a:rPr lang="pt-PT" sz="3000" b="1" spc="-2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is</a:t>
            </a:r>
            <a:r>
              <a:rPr lang="pt-PT" sz="3000" spc="-5" dirty="0">
                <a:solidFill>
                  <a:schemeClr val="bg1"/>
                </a:solidFill>
                <a:latin typeface="Aptos Display" panose="020B0004020202020204" pitchFamily="34" charset="0"/>
                <a:cs typeface="Arial"/>
              </a:rPr>
              <a:t> </a:t>
            </a:r>
            <a:r>
              <a:rPr lang="pt-PT" sz="3000" spc="-5" dirty="0" err="1">
                <a:solidFill>
                  <a:schemeClr val="bg1"/>
                </a:solidFill>
                <a:latin typeface="Aptos Display" panose="020B0004020202020204" pitchFamily="34" charset="0"/>
                <a:cs typeface="Arial"/>
              </a:rPr>
              <a:t>an</a:t>
            </a:r>
            <a:r>
              <a:rPr lang="pt-PT" sz="3000" spc="-5" dirty="0">
                <a:solidFill>
                  <a:schemeClr val="bg1"/>
                </a:solidFill>
                <a:latin typeface="Aptos Display" panose="020B0004020202020204" pitchFamily="34" charset="0"/>
                <a:cs typeface="Arial"/>
              </a:rPr>
              <a:t> </a:t>
            </a:r>
            <a:r>
              <a:rPr lang="pt-PT" sz="3000" spc="-5" dirty="0" err="1">
                <a:solidFill>
                  <a:schemeClr val="bg1"/>
                </a:solidFill>
                <a:latin typeface="Aptos Display" panose="020B0004020202020204" pitchFamily="34" charset="0"/>
                <a:cs typeface="Arial"/>
              </a:rPr>
              <a:t>international</a:t>
            </a:r>
            <a:endParaRPr sz="3000" dirty="0">
              <a:solidFill>
                <a:schemeClr val="bg1"/>
              </a:solidFill>
              <a:latin typeface="Aptos Display" panose="020B0004020202020204" pitchFamily="34" charset="0"/>
              <a:cs typeface="Arial"/>
            </a:endParaRPr>
          </a:p>
        </p:txBody>
      </p:sp>
      <p:sp>
        <p:nvSpPr>
          <p:cNvPr id="13" name="object 5">
            <a:extLst>
              <a:ext uri="{FF2B5EF4-FFF2-40B4-BE49-F238E27FC236}">
                <a16:creationId xmlns:a16="http://schemas.microsoft.com/office/drawing/2014/main" id="{B76F4ABF-00AD-07C6-F785-E9BB4C49CFE8}"/>
              </a:ext>
            </a:extLst>
          </p:cNvPr>
          <p:cNvSpPr txBox="1"/>
          <p:nvPr/>
        </p:nvSpPr>
        <p:spPr>
          <a:xfrm>
            <a:off x="17038367" y="3617860"/>
            <a:ext cx="2263775" cy="553998"/>
          </a:xfrm>
          <a:prstGeom prst="rect">
            <a:avLst/>
          </a:prstGeom>
        </p:spPr>
        <p:txBody>
          <a:bodyPr vert="horz" wrap="square" lIns="0" tIns="0" rIns="0" bIns="0" rtlCol="0">
            <a:spAutoFit/>
          </a:bodyPr>
          <a:lstStyle/>
          <a:p>
            <a:pPr marL="12700">
              <a:lnSpc>
                <a:spcPct val="100000"/>
              </a:lnSpc>
              <a:tabLst>
                <a:tab pos="546735" algn="l"/>
              </a:tabLst>
            </a:pPr>
            <a:r>
              <a:rPr sz="3600" dirty="0">
                <a:solidFill>
                  <a:schemeClr val="bg1"/>
                </a:solidFill>
                <a:latin typeface="Arial"/>
                <a:cs typeface="Arial"/>
              </a:rPr>
              <a:t>a</a:t>
            </a:r>
            <a:r>
              <a:rPr sz="3600" dirty="0">
                <a:solidFill>
                  <a:schemeClr val="bg1"/>
                </a:solidFill>
                <a:latin typeface="Times New Roman"/>
                <a:cs typeface="Times New Roman"/>
              </a:rPr>
              <a:t>	</a:t>
            </a:r>
            <a:r>
              <a:rPr sz="3600" spc="-5" dirty="0">
                <a:solidFill>
                  <a:schemeClr val="bg1"/>
                </a:solidFill>
                <a:latin typeface="Arial"/>
                <a:cs typeface="Arial"/>
              </a:rPr>
              <a:t>dynam</a:t>
            </a:r>
            <a:r>
              <a:rPr sz="3600" spc="10" dirty="0">
                <a:solidFill>
                  <a:schemeClr val="bg1"/>
                </a:solidFill>
                <a:latin typeface="Arial"/>
                <a:cs typeface="Arial"/>
              </a:rPr>
              <a:t>i</a:t>
            </a:r>
            <a:r>
              <a:rPr sz="3600" dirty="0">
                <a:solidFill>
                  <a:schemeClr val="bg1"/>
                </a:solidFill>
                <a:latin typeface="Arial"/>
                <a:cs typeface="Arial"/>
              </a:rPr>
              <a:t>c</a:t>
            </a:r>
          </a:p>
        </p:txBody>
      </p:sp>
      <p:sp>
        <p:nvSpPr>
          <p:cNvPr id="14" name="object 6">
            <a:extLst>
              <a:ext uri="{FF2B5EF4-FFF2-40B4-BE49-F238E27FC236}">
                <a16:creationId xmlns:a16="http://schemas.microsoft.com/office/drawing/2014/main" id="{91B446DE-7717-24F2-98C8-8BF380282CC3}"/>
              </a:ext>
            </a:extLst>
          </p:cNvPr>
          <p:cNvSpPr txBox="1"/>
          <p:nvPr/>
        </p:nvSpPr>
        <p:spPr>
          <a:xfrm>
            <a:off x="3421546" y="4897673"/>
            <a:ext cx="11748135" cy="461665"/>
          </a:xfrm>
          <a:prstGeom prst="rect">
            <a:avLst/>
          </a:prstGeom>
        </p:spPr>
        <p:txBody>
          <a:bodyPr vert="horz" wrap="square" lIns="0" tIns="0" rIns="0" bIns="0" rtlCol="0">
            <a:spAutoFit/>
          </a:bodyPr>
          <a:lstStyle/>
          <a:p>
            <a:pPr marL="12700">
              <a:lnSpc>
                <a:spcPct val="100000"/>
              </a:lnSpc>
              <a:tabLst>
                <a:tab pos="1849755" algn="l"/>
                <a:tab pos="2899410" algn="l"/>
                <a:tab pos="4025265" algn="l"/>
                <a:tab pos="4770120" algn="l"/>
                <a:tab pos="6123940" algn="l"/>
                <a:tab pos="6740525" algn="l"/>
                <a:tab pos="9213215" algn="l"/>
                <a:tab pos="9805670" algn="l"/>
              </a:tabLst>
            </a:pPr>
            <a:r>
              <a:rPr sz="3000" spc="-5" dirty="0">
                <a:solidFill>
                  <a:schemeClr val="bg1"/>
                </a:solidFill>
                <a:latin typeface="Aptos Display" panose="020B0004020202020204" pitchFamily="34" charset="0"/>
                <a:cs typeface="Arial"/>
              </a:rPr>
              <a:t>networ</a:t>
            </a:r>
            <a:r>
              <a:rPr sz="3000" dirty="0">
                <a:solidFill>
                  <a:schemeClr val="bg1"/>
                </a:solidFill>
                <a:latin typeface="Aptos Display" panose="020B0004020202020204" pitchFamily="34" charset="0"/>
                <a:cs typeface="Arial"/>
              </a:rPr>
              <a:t>k</a:t>
            </a:r>
            <a:r>
              <a:rPr sz="30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wit</a:t>
            </a:r>
            <a:r>
              <a:rPr sz="3000" dirty="0">
                <a:solidFill>
                  <a:schemeClr val="bg1"/>
                </a:solidFill>
                <a:latin typeface="Aptos Display" panose="020B0004020202020204" pitchFamily="34" charset="0"/>
                <a:cs typeface="Arial"/>
              </a:rPr>
              <a:t>h</a:t>
            </a:r>
            <a:r>
              <a:rPr sz="30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ove</a:t>
            </a:r>
            <a:r>
              <a:rPr sz="3000" dirty="0">
                <a:solidFill>
                  <a:schemeClr val="bg1"/>
                </a:solidFill>
                <a:latin typeface="Aptos Display" panose="020B0004020202020204" pitchFamily="34" charset="0"/>
                <a:cs typeface="Arial"/>
              </a:rPr>
              <a:t>r</a:t>
            </a:r>
            <a:r>
              <a:rPr sz="30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3</a:t>
            </a:r>
            <a:r>
              <a:rPr sz="3000" dirty="0">
                <a:solidFill>
                  <a:schemeClr val="bg1"/>
                </a:solidFill>
                <a:latin typeface="Aptos Display" panose="020B0004020202020204" pitchFamily="34" charset="0"/>
                <a:cs typeface="Arial"/>
              </a:rPr>
              <a:t>0</a:t>
            </a:r>
            <a:r>
              <a:rPr sz="300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years</a:t>
            </a:r>
            <a:r>
              <a:rPr sz="3000" dirty="0">
                <a:solidFill>
                  <a:schemeClr val="bg1"/>
                </a:solidFill>
                <a:latin typeface="Aptos Display" panose="020B0004020202020204" pitchFamily="34" charset="0"/>
                <a:cs typeface="Times New Roman"/>
              </a:rPr>
              <a:t>	</a:t>
            </a:r>
            <a:r>
              <a:rPr sz="3000" spc="-25" dirty="0">
                <a:solidFill>
                  <a:schemeClr val="bg1"/>
                </a:solidFill>
                <a:latin typeface="Aptos Display" panose="020B0004020202020204" pitchFamily="34" charset="0"/>
                <a:cs typeface="Arial"/>
              </a:rPr>
              <a:t>o</a:t>
            </a:r>
            <a:r>
              <a:rPr sz="3000" spc="-10" dirty="0">
                <a:solidFill>
                  <a:schemeClr val="bg1"/>
                </a:solidFill>
                <a:latin typeface="Aptos Display" panose="020B0004020202020204" pitchFamily="34" charset="0"/>
                <a:cs typeface="Arial"/>
              </a:rPr>
              <a:t>f</a:t>
            </a:r>
            <a:r>
              <a:rPr sz="30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exper</a:t>
            </a:r>
            <a:r>
              <a:rPr sz="3000" spc="10" dirty="0">
                <a:solidFill>
                  <a:schemeClr val="bg1"/>
                </a:solidFill>
                <a:latin typeface="Aptos Display" panose="020B0004020202020204" pitchFamily="34" charset="0"/>
                <a:cs typeface="Arial"/>
              </a:rPr>
              <a:t>i</a:t>
            </a:r>
            <a:r>
              <a:rPr sz="3000" spc="-5" dirty="0">
                <a:solidFill>
                  <a:schemeClr val="bg1"/>
                </a:solidFill>
                <a:latin typeface="Aptos Display" panose="020B0004020202020204" pitchFamily="34" charset="0"/>
                <a:cs typeface="Arial"/>
              </a:rPr>
              <a:t>enc</a:t>
            </a:r>
            <a:r>
              <a:rPr sz="3000" dirty="0">
                <a:solidFill>
                  <a:schemeClr val="bg1"/>
                </a:solidFill>
                <a:latin typeface="Aptos Display" panose="020B0004020202020204" pitchFamily="34" charset="0"/>
                <a:cs typeface="Arial"/>
              </a:rPr>
              <a:t>e</a:t>
            </a:r>
            <a:r>
              <a:rPr sz="30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n</a:t>
            </a:r>
            <a:r>
              <a:rPr sz="30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univ</a:t>
            </a:r>
            <a:r>
              <a:rPr sz="3000" spc="5" dirty="0">
                <a:solidFill>
                  <a:schemeClr val="bg1"/>
                </a:solidFill>
                <a:latin typeface="Aptos Display" panose="020B0004020202020204" pitchFamily="34" charset="0"/>
                <a:cs typeface="Arial"/>
              </a:rPr>
              <a:t>e</a:t>
            </a:r>
            <a:r>
              <a:rPr sz="3000" dirty="0">
                <a:solidFill>
                  <a:schemeClr val="bg1"/>
                </a:solidFill>
                <a:latin typeface="Aptos Display" panose="020B0004020202020204" pitchFamily="34" charset="0"/>
                <a:cs typeface="Arial"/>
              </a:rPr>
              <a:t>rsi</a:t>
            </a:r>
            <a:r>
              <a:rPr sz="3000" spc="-25" dirty="0">
                <a:solidFill>
                  <a:schemeClr val="bg1"/>
                </a:solidFill>
                <a:latin typeface="Aptos Display" panose="020B0004020202020204" pitchFamily="34" charset="0"/>
                <a:cs typeface="Arial"/>
              </a:rPr>
              <a:t>t</a:t>
            </a:r>
            <a:r>
              <a:rPr sz="3000" dirty="0">
                <a:solidFill>
                  <a:schemeClr val="bg1"/>
                </a:solidFill>
                <a:latin typeface="Aptos Display" panose="020B0004020202020204" pitchFamily="34" charset="0"/>
                <a:cs typeface="Arial"/>
              </a:rPr>
              <a:t>y</a:t>
            </a:r>
          </a:p>
        </p:txBody>
      </p:sp>
      <p:sp>
        <p:nvSpPr>
          <p:cNvPr id="15" name="object 7">
            <a:extLst>
              <a:ext uri="{FF2B5EF4-FFF2-40B4-BE49-F238E27FC236}">
                <a16:creationId xmlns:a16="http://schemas.microsoft.com/office/drawing/2014/main" id="{1C1669EF-7644-0ADE-3031-1F13341F40AD}"/>
              </a:ext>
            </a:extLst>
          </p:cNvPr>
          <p:cNvSpPr txBox="1"/>
          <p:nvPr/>
        </p:nvSpPr>
        <p:spPr>
          <a:xfrm>
            <a:off x="3422650" y="5392620"/>
            <a:ext cx="11751310" cy="886397"/>
          </a:xfrm>
          <a:prstGeom prst="rect">
            <a:avLst/>
          </a:prstGeom>
        </p:spPr>
        <p:txBody>
          <a:bodyPr vert="horz" wrap="square" lIns="0" tIns="0" rIns="0" bIns="0" rtlCol="0">
            <a:spAutoFit/>
          </a:bodyPr>
          <a:lstStyle/>
          <a:p>
            <a:pPr marL="12700" marR="5080" algn="just">
              <a:lnSpc>
                <a:spcPct val="95700"/>
              </a:lnSpc>
            </a:pPr>
            <a:r>
              <a:rPr sz="3000" dirty="0">
                <a:solidFill>
                  <a:schemeClr val="bg1"/>
                </a:solidFill>
                <a:latin typeface="Aptos Display" panose="020B0004020202020204" pitchFamily="34" charset="0"/>
                <a:cs typeface="Arial"/>
              </a:rPr>
              <a:t>col</a:t>
            </a:r>
            <a:r>
              <a:rPr sz="3000" spc="5" dirty="0">
                <a:solidFill>
                  <a:schemeClr val="bg1"/>
                </a:solidFill>
                <a:latin typeface="Aptos Display" panose="020B0004020202020204" pitchFamily="34" charset="0"/>
                <a:cs typeface="Arial"/>
              </a:rPr>
              <a:t>l</a:t>
            </a:r>
            <a:r>
              <a:rPr sz="3000" spc="-5" dirty="0">
                <a:solidFill>
                  <a:schemeClr val="bg1"/>
                </a:solidFill>
                <a:latin typeface="Aptos Display" panose="020B0004020202020204" pitchFamily="34" charset="0"/>
                <a:cs typeface="Arial"/>
              </a:rPr>
              <a:t>aboratio</a:t>
            </a:r>
            <a:r>
              <a:rPr sz="3000" dirty="0">
                <a:solidFill>
                  <a:schemeClr val="bg1"/>
                </a:solidFill>
                <a:latin typeface="Aptos Display" panose="020B0004020202020204" pitchFamily="34" charset="0"/>
                <a:cs typeface="Arial"/>
              </a:rPr>
              <a:t>n</a:t>
            </a:r>
            <a:r>
              <a:rPr sz="3000" dirty="0">
                <a:solidFill>
                  <a:schemeClr val="bg1"/>
                </a:solidFill>
                <a:latin typeface="Aptos Display" panose="020B0004020202020204" pitchFamily="34" charset="0"/>
                <a:cs typeface="Times New Roman"/>
              </a:rPr>
              <a:t>  </a:t>
            </a:r>
            <a:r>
              <a:rPr sz="3000" spc="34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with</a:t>
            </a:r>
            <a:r>
              <a:rPr sz="3000" spc="5"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n</a:t>
            </a:r>
            <a:r>
              <a:rPr sz="3000" dirty="0">
                <a:solidFill>
                  <a:schemeClr val="bg1"/>
                </a:solidFill>
                <a:latin typeface="Aptos Display" panose="020B0004020202020204" pitchFamily="34" charset="0"/>
                <a:cs typeface="Times New Roman"/>
              </a:rPr>
              <a:t>  </a:t>
            </a:r>
            <a:r>
              <a:rPr sz="3000" spc="33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Europe</a:t>
            </a:r>
            <a:r>
              <a:rPr sz="3000" dirty="0">
                <a:solidFill>
                  <a:schemeClr val="bg1"/>
                </a:solidFill>
                <a:latin typeface="Aptos Display" panose="020B0004020202020204" pitchFamily="34" charset="0"/>
                <a:cs typeface="Times New Roman"/>
              </a:rPr>
              <a:t>  </a:t>
            </a:r>
            <a:r>
              <a:rPr sz="3000" spc="33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a:t>
            </a:r>
            <a:r>
              <a:rPr sz="3000" dirty="0">
                <a:solidFill>
                  <a:schemeClr val="bg1"/>
                </a:solidFill>
                <a:latin typeface="Aptos Display" panose="020B0004020202020204" pitchFamily="34" charset="0"/>
                <a:cs typeface="Arial"/>
              </a:rPr>
              <a:t>d</a:t>
            </a:r>
            <a:r>
              <a:rPr sz="3000" dirty="0">
                <a:solidFill>
                  <a:schemeClr val="bg1"/>
                </a:solidFill>
                <a:latin typeface="Aptos Display" panose="020B0004020202020204" pitchFamily="34" charset="0"/>
                <a:cs typeface="Times New Roman"/>
              </a:rPr>
              <a:t>  </a:t>
            </a:r>
            <a:r>
              <a:rPr sz="3000" spc="33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beyon</a:t>
            </a:r>
            <a:r>
              <a:rPr sz="3000" spc="30" dirty="0">
                <a:solidFill>
                  <a:schemeClr val="bg1"/>
                </a:solidFill>
                <a:latin typeface="Aptos Display" panose="020B0004020202020204" pitchFamily="34" charset="0"/>
                <a:cs typeface="Arial"/>
              </a:rPr>
              <a:t>d</a:t>
            </a:r>
            <a:r>
              <a:rPr sz="3000" spc="-10" dirty="0">
                <a:solidFill>
                  <a:schemeClr val="bg1"/>
                </a:solidFill>
                <a:latin typeface="Aptos Display" panose="020B0004020202020204" pitchFamily="34" charset="0"/>
                <a:cs typeface="Arial"/>
              </a:rPr>
              <a:t>:</a:t>
            </a:r>
            <a:r>
              <a:rPr sz="3000" dirty="0">
                <a:solidFill>
                  <a:schemeClr val="bg1"/>
                </a:solidFill>
                <a:latin typeface="Aptos Display" panose="020B0004020202020204" pitchFamily="34" charset="0"/>
                <a:cs typeface="Times New Roman"/>
              </a:rPr>
              <a:t>  </a:t>
            </a:r>
            <a:r>
              <a:rPr sz="3000" spc="34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4</a:t>
            </a:r>
            <a:r>
              <a:rPr sz="3000" dirty="0">
                <a:solidFill>
                  <a:schemeClr val="bg1"/>
                </a:solidFill>
                <a:latin typeface="Aptos Display" panose="020B0004020202020204" pitchFamily="34" charset="0"/>
                <a:cs typeface="Arial"/>
              </a:rPr>
              <a:t>8</a:t>
            </a:r>
            <a:r>
              <a:rPr sz="3000" dirty="0">
                <a:solidFill>
                  <a:schemeClr val="bg1"/>
                </a:solidFill>
                <a:latin typeface="Aptos Display" panose="020B0004020202020204" pitchFamily="34" charset="0"/>
                <a:cs typeface="Times New Roman"/>
              </a:rPr>
              <a:t>  </a:t>
            </a:r>
            <a:r>
              <a:rPr sz="3000" spc="34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hig</a:t>
            </a:r>
            <a:r>
              <a:rPr sz="3000" spc="5" dirty="0">
                <a:solidFill>
                  <a:schemeClr val="bg1"/>
                </a:solidFill>
                <a:latin typeface="Aptos Display" panose="020B0004020202020204" pitchFamily="34" charset="0"/>
                <a:cs typeface="Arial"/>
              </a:rPr>
              <a:t>h</a:t>
            </a:r>
            <a:r>
              <a:rPr sz="3000" spc="-5" dirty="0">
                <a:solidFill>
                  <a:schemeClr val="bg1"/>
                </a:solidFill>
                <a:latin typeface="Aptos Display" panose="020B0004020202020204" pitchFamily="34" charset="0"/>
                <a:cs typeface="Arial"/>
              </a:rPr>
              <a:t>er</a:t>
            </a:r>
            <a:r>
              <a:rPr sz="3000" spc="-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educatio</a:t>
            </a:r>
            <a:r>
              <a:rPr sz="3000" dirty="0">
                <a:solidFill>
                  <a:schemeClr val="bg1"/>
                </a:solidFill>
                <a:latin typeface="Aptos Display" panose="020B0004020202020204" pitchFamily="34" charset="0"/>
                <a:cs typeface="Arial"/>
              </a:rPr>
              <a:t>n</a:t>
            </a:r>
            <a:r>
              <a:rPr sz="3000" dirty="0">
                <a:solidFill>
                  <a:schemeClr val="bg1"/>
                </a:solidFill>
                <a:latin typeface="Aptos Display" panose="020B0004020202020204" pitchFamily="34" charset="0"/>
                <a:cs typeface="Times New Roman"/>
              </a:rPr>
              <a:t> </a:t>
            </a:r>
            <a:r>
              <a:rPr sz="3000" spc="-33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institution</a:t>
            </a:r>
            <a:r>
              <a:rPr sz="3000" dirty="0">
                <a:solidFill>
                  <a:schemeClr val="bg1"/>
                </a:solidFill>
                <a:latin typeface="Aptos Display" panose="020B0004020202020204" pitchFamily="34" charset="0"/>
                <a:cs typeface="Arial"/>
              </a:rPr>
              <a:t>s</a:t>
            </a:r>
            <a:r>
              <a:rPr sz="3000" dirty="0">
                <a:solidFill>
                  <a:schemeClr val="bg1"/>
                </a:solidFill>
                <a:latin typeface="Aptos Display" panose="020B0004020202020204" pitchFamily="34" charset="0"/>
                <a:cs typeface="Times New Roman"/>
              </a:rPr>
              <a:t> </a:t>
            </a:r>
            <a:r>
              <a:rPr sz="3000" spc="-32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from</a:t>
            </a:r>
            <a:r>
              <a:rPr sz="3000" dirty="0">
                <a:solidFill>
                  <a:schemeClr val="bg1"/>
                </a:solidFill>
                <a:latin typeface="Aptos Display" panose="020B0004020202020204" pitchFamily="34" charset="0"/>
                <a:cs typeface="Times New Roman"/>
              </a:rPr>
              <a:t> </a:t>
            </a:r>
            <a:r>
              <a:rPr sz="3000" spc="-34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2</a:t>
            </a:r>
            <a:r>
              <a:rPr sz="3000" dirty="0">
                <a:solidFill>
                  <a:schemeClr val="bg1"/>
                </a:solidFill>
                <a:latin typeface="Aptos Display" panose="020B0004020202020204" pitchFamily="34" charset="0"/>
                <a:cs typeface="Arial"/>
              </a:rPr>
              <a:t>3</a:t>
            </a:r>
            <a:r>
              <a:rPr sz="3000" dirty="0">
                <a:solidFill>
                  <a:schemeClr val="bg1"/>
                </a:solidFill>
                <a:latin typeface="Aptos Display" panose="020B0004020202020204" pitchFamily="34" charset="0"/>
                <a:cs typeface="Times New Roman"/>
              </a:rPr>
              <a:t> </a:t>
            </a:r>
            <a:r>
              <a:rPr sz="3000" spc="-33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European</a:t>
            </a:r>
            <a:r>
              <a:rPr sz="3000" dirty="0">
                <a:solidFill>
                  <a:schemeClr val="bg1"/>
                </a:solidFill>
                <a:latin typeface="Aptos Display" panose="020B0004020202020204" pitchFamily="34" charset="0"/>
                <a:cs typeface="Times New Roman"/>
              </a:rPr>
              <a:t> </a:t>
            </a:r>
            <a:r>
              <a:rPr sz="3000" spc="-34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countries</a:t>
            </a:r>
            <a:r>
              <a:rPr sz="3000" dirty="0">
                <a:solidFill>
                  <a:schemeClr val="bg1"/>
                </a:solidFill>
                <a:latin typeface="Aptos Display" panose="020B0004020202020204" pitchFamily="34" charset="0"/>
                <a:cs typeface="Times New Roman"/>
              </a:rPr>
              <a:t> </a:t>
            </a:r>
            <a:r>
              <a:rPr sz="3000" spc="-34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a:t>
            </a:r>
            <a:r>
              <a:rPr sz="3000" dirty="0">
                <a:solidFill>
                  <a:schemeClr val="bg1"/>
                </a:solidFill>
                <a:latin typeface="Aptos Display" panose="020B0004020202020204" pitchFamily="34" charset="0"/>
                <a:cs typeface="Arial"/>
              </a:rPr>
              <a:t>d</a:t>
            </a:r>
            <a:r>
              <a:rPr sz="3000" dirty="0">
                <a:solidFill>
                  <a:schemeClr val="bg1"/>
                </a:solidFill>
                <a:latin typeface="Aptos Display" panose="020B0004020202020204" pitchFamily="34" charset="0"/>
                <a:cs typeface="Times New Roman"/>
              </a:rPr>
              <a:t> </a:t>
            </a:r>
            <a:r>
              <a:rPr sz="3000" spc="-33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6</a:t>
            </a:r>
            <a:r>
              <a:rPr sz="300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countries</a:t>
            </a:r>
            <a:r>
              <a:rPr sz="3000" spc="9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o</a:t>
            </a:r>
            <a:r>
              <a:rPr sz="3000" spc="5" dirty="0">
                <a:solidFill>
                  <a:schemeClr val="bg1"/>
                </a:solidFill>
                <a:latin typeface="Aptos Display" panose="020B0004020202020204" pitchFamily="34" charset="0"/>
                <a:cs typeface="Arial"/>
              </a:rPr>
              <a:t>u</a:t>
            </a:r>
            <a:r>
              <a:rPr sz="3000" dirty="0">
                <a:solidFill>
                  <a:schemeClr val="bg1"/>
                </a:solidFill>
                <a:latin typeface="Aptos Display" panose="020B0004020202020204" pitchFamily="34" charset="0"/>
                <a:cs typeface="Arial"/>
              </a:rPr>
              <a:t>tside</a:t>
            </a:r>
            <a:r>
              <a:rPr sz="3000" spc="9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Europe.</a:t>
            </a:r>
          </a:p>
        </p:txBody>
      </p:sp>
      <p:sp>
        <p:nvSpPr>
          <p:cNvPr id="16" name="object 8">
            <a:extLst>
              <a:ext uri="{FF2B5EF4-FFF2-40B4-BE49-F238E27FC236}">
                <a16:creationId xmlns:a16="http://schemas.microsoft.com/office/drawing/2014/main" id="{7D5C4CF9-5CAB-D10E-1D2E-5D32CEBD6BA8}"/>
              </a:ext>
            </a:extLst>
          </p:cNvPr>
          <p:cNvSpPr txBox="1"/>
          <p:nvPr/>
        </p:nvSpPr>
        <p:spPr>
          <a:xfrm>
            <a:off x="3420276" y="6346934"/>
            <a:ext cx="11749405" cy="1329595"/>
          </a:xfrm>
          <a:prstGeom prst="rect">
            <a:avLst/>
          </a:prstGeom>
        </p:spPr>
        <p:txBody>
          <a:bodyPr vert="horz" wrap="square" lIns="0" tIns="0" rIns="0" bIns="0" rtlCol="0">
            <a:spAutoFit/>
          </a:bodyPr>
          <a:lstStyle/>
          <a:p>
            <a:pPr marL="12700" marR="5080" algn="just">
              <a:lnSpc>
                <a:spcPct val="95900"/>
              </a:lnSpc>
            </a:pPr>
            <a:r>
              <a:rPr sz="3000" spc="-15" dirty="0">
                <a:solidFill>
                  <a:schemeClr val="bg1"/>
                </a:solidFill>
                <a:latin typeface="Aptos Display" panose="020B0004020202020204" pitchFamily="34" charset="0"/>
                <a:cs typeface="Arial"/>
              </a:rPr>
              <a:t>Its</a:t>
            </a:r>
            <a:r>
              <a:rPr sz="3000" spc="180" dirty="0">
                <a:solidFill>
                  <a:schemeClr val="bg1"/>
                </a:solidFill>
                <a:latin typeface="Aptos Display" panose="020B0004020202020204" pitchFamily="34" charset="0"/>
                <a:cs typeface="Times New Roman"/>
              </a:rPr>
              <a:t> </a:t>
            </a:r>
            <a:r>
              <a:rPr sz="3000" b="1" spc="-5" dirty="0">
                <a:solidFill>
                  <a:schemeClr val="bg1"/>
                </a:solidFill>
                <a:latin typeface="Aptos Display" panose="020B0004020202020204" pitchFamily="34" charset="0"/>
                <a:cs typeface="Arial"/>
              </a:rPr>
              <a:t>ai</a:t>
            </a:r>
            <a:r>
              <a:rPr sz="3000" b="1" dirty="0">
                <a:solidFill>
                  <a:schemeClr val="bg1"/>
                </a:solidFill>
                <a:latin typeface="Aptos Display" panose="020B0004020202020204" pitchFamily="34" charset="0"/>
                <a:cs typeface="Arial"/>
              </a:rPr>
              <a:t>m</a:t>
            </a:r>
            <a:r>
              <a:rPr sz="3000" b="1" spc="21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s</a:t>
            </a:r>
            <a:r>
              <a:rPr sz="3000" spc="195" dirty="0">
                <a:solidFill>
                  <a:schemeClr val="bg1"/>
                </a:solidFill>
                <a:latin typeface="Aptos Display" panose="020B0004020202020204" pitchFamily="34" charset="0"/>
                <a:cs typeface="Times New Roman"/>
              </a:rPr>
              <a:t> </a:t>
            </a:r>
            <a:r>
              <a:rPr sz="3000" spc="-15" dirty="0">
                <a:solidFill>
                  <a:schemeClr val="bg1"/>
                </a:solidFill>
                <a:latin typeface="Aptos Display" panose="020B0004020202020204" pitchFamily="34" charset="0"/>
                <a:cs typeface="Arial"/>
              </a:rPr>
              <a:t>to</a:t>
            </a:r>
            <a:r>
              <a:rPr sz="3000" spc="185" dirty="0">
                <a:solidFill>
                  <a:schemeClr val="bg1"/>
                </a:solidFill>
                <a:latin typeface="Aptos Display" panose="020B0004020202020204" pitchFamily="34" charset="0"/>
                <a:cs typeface="Times New Roman"/>
              </a:rPr>
              <a:t> </a:t>
            </a:r>
            <a:r>
              <a:rPr sz="3000" spc="-15" dirty="0">
                <a:solidFill>
                  <a:schemeClr val="bg1"/>
                </a:solidFill>
                <a:latin typeface="Aptos Display" panose="020B0004020202020204" pitchFamily="34" charset="0"/>
                <a:cs typeface="Arial"/>
              </a:rPr>
              <a:t>foster</a:t>
            </a:r>
            <a:r>
              <a:rPr sz="3000" spc="19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univ</a:t>
            </a:r>
            <a:r>
              <a:rPr sz="3000" spc="5" dirty="0">
                <a:solidFill>
                  <a:schemeClr val="bg1"/>
                </a:solidFill>
                <a:latin typeface="Aptos Display" panose="020B0004020202020204" pitchFamily="34" charset="0"/>
                <a:cs typeface="Arial"/>
              </a:rPr>
              <a:t>e</a:t>
            </a:r>
            <a:r>
              <a:rPr sz="3000" dirty="0">
                <a:solidFill>
                  <a:schemeClr val="bg1"/>
                </a:solidFill>
                <a:latin typeface="Aptos Display" panose="020B0004020202020204" pitchFamily="34" charset="0"/>
                <a:cs typeface="Arial"/>
              </a:rPr>
              <a:t>rsity</a:t>
            </a:r>
            <a:r>
              <a:rPr sz="3000" spc="204" dirty="0">
                <a:solidFill>
                  <a:schemeClr val="bg1"/>
                </a:solidFill>
                <a:latin typeface="Aptos Display" panose="020B0004020202020204" pitchFamily="34" charset="0"/>
                <a:cs typeface="Times New Roman"/>
              </a:rPr>
              <a:t> </a:t>
            </a:r>
            <a:r>
              <a:rPr sz="3000" b="1" spc="-5" dirty="0">
                <a:solidFill>
                  <a:schemeClr val="bg1"/>
                </a:solidFill>
                <a:latin typeface="Aptos Display" panose="020B0004020202020204" pitchFamily="34" charset="0"/>
                <a:cs typeface="Arial"/>
              </a:rPr>
              <a:t>excellenc</a:t>
            </a:r>
            <a:r>
              <a:rPr sz="3000" b="1" dirty="0">
                <a:solidFill>
                  <a:schemeClr val="bg1"/>
                </a:solidFill>
                <a:latin typeface="Aptos Display" panose="020B0004020202020204" pitchFamily="34" charset="0"/>
                <a:cs typeface="Arial"/>
              </a:rPr>
              <a:t>e</a:t>
            </a:r>
            <a:r>
              <a:rPr sz="3000" b="1" spc="2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n</a:t>
            </a:r>
            <a:r>
              <a:rPr sz="3000" spc="19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educatio</a:t>
            </a:r>
            <a:r>
              <a:rPr sz="3000" dirty="0">
                <a:solidFill>
                  <a:schemeClr val="bg1"/>
                </a:solidFill>
                <a:latin typeface="Aptos Display" panose="020B0004020202020204" pitchFamily="34" charset="0"/>
                <a:cs typeface="Arial"/>
              </a:rPr>
              <a:t>n</a:t>
            </a:r>
            <a:r>
              <a:rPr sz="3000" spc="19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and</a:t>
            </a:r>
            <a:r>
              <a:rPr sz="3000" spc="-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research</a:t>
            </a:r>
            <a:r>
              <a:rPr sz="3000" dirty="0">
                <a:solidFill>
                  <a:schemeClr val="bg1"/>
                </a:solidFill>
                <a:latin typeface="Aptos Display" panose="020B0004020202020204" pitchFamily="34" charset="0"/>
                <a:cs typeface="Times New Roman"/>
              </a:rPr>
              <a:t> </a:t>
            </a:r>
            <a:r>
              <a:rPr sz="3000" spc="6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a:t>
            </a:r>
            <a:r>
              <a:rPr sz="3000" dirty="0">
                <a:solidFill>
                  <a:schemeClr val="bg1"/>
                </a:solidFill>
                <a:latin typeface="Aptos Display" panose="020B0004020202020204" pitchFamily="34" charset="0"/>
                <a:cs typeface="Arial"/>
              </a:rPr>
              <a:t>d</a:t>
            </a:r>
            <a:r>
              <a:rPr sz="3000" dirty="0">
                <a:solidFill>
                  <a:schemeClr val="bg1"/>
                </a:solidFill>
                <a:latin typeface="Aptos Display" panose="020B0004020202020204" pitchFamily="34" charset="0"/>
                <a:cs typeface="Times New Roman"/>
              </a:rPr>
              <a:t> </a:t>
            </a:r>
            <a:r>
              <a:rPr sz="3000" spc="65" dirty="0">
                <a:solidFill>
                  <a:schemeClr val="bg1"/>
                </a:solidFill>
                <a:latin typeface="Aptos Display" panose="020B0004020202020204" pitchFamily="34" charset="0"/>
                <a:cs typeface="Times New Roman"/>
              </a:rPr>
              <a:t> </a:t>
            </a:r>
            <a:r>
              <a:rPr sz="3000" spc="-15" dirty="0">
                <a:solidFill>
                  <a:schemeClr val="bg1"/>
                </a:solidFill>
                <a:latin typeface="Aptos Display" panose="020B0004020202020204" pitchFamily="34" charset="0"/>
                <a:cs typeface="Arial"/>
              </a:rPr>
              <a:t>to</a:t>
            </a:r>
            <a:r>
              <a:rPr sz="3000" dirty="0">
                <a:solidFill>
                  <a:schemeClr val="bg1"/>
                </a:solidFill>
                <a:latin typeface="Aptos Display" panose="020B0004020202020204" pitchFamily="34" charset="0"/>
                <a:cs typeface="Times New Roman"/>
              </a:rPr>
              <a:t> </a:t>
            </a:r>
            <a:r>
              <a:rPr sz="3000" spc="6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promot</a:t>
            </a:r>
            <a:r>
              <a:rPr sz="3000" dirty="0">
                <a:solidFill>
                  <a:schemeClr val="bg1"/>
                </a:solidFill>
                <a:latin typeface="Aptos Display" panose="020B0004020202020204" pitchFamily="34" charset="0"/>
                <a:cs typeface="Arial"/>
              </a:rPr>
              <a:t>e</a:t>
            </a:r>
            <a:r>
              <a:rPr sz="3000" dirty="0">
                <a:solidFill>
                  <a:schemeClr val="bg1"/>
                </a:solidFill>
                <a:latin typeface="Aptos Display" panose="020B0004020202020204" pitchFamily="34" charset="0"/>
                <a:cs typeface="Times New Roman"/>
              </a:rPr>
              <a:t> </a:t>
            </a:r>
            <a:r>
              <a:rPr sz="3000" spc="6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the</a:t>
            </a:r>
            <a:r>
              <a:rPr sz="3000" dirty="0">
                <a:solidFill>
                  <a:schemeClr val="bg1"/>
                </a:solidFill>
                <a:latin typeface="Aptos Display" panose="020B0004020202020204" pitchFamily="34" charset="0"/>
                <a:cs typeface="Times New Roman"/>
              </a:rPr>
              <a:t> </a:t>
            </a:r>
            <a:r>
              <a:rPr sz="3000" spc="6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con</a:t>
            </a:r>
            <a:r>
              <a:rPr sz="3000" spc="-15" dirty="0">
                <a:solidFill>
                  <a:schemeClr val="bg1"/>
                </a:solidFill>
                <a:latin typeface="Aptos Display" panose="020B0004020202020204" pitchFamily="34" charset="0"/>
                <a:cs typeface="Arial"/>
              </a:rPr>
              <a:t>t</a:t>
            </a:r>
            <a:r>
              <a:rPr sz="3000" spc="-5" dirty="0">
                <a:solidFill>
                  <a:schemeClr val="bg1"/>
                </a:solidFill>
                <a:latin typeface="Aptos Display" panose="020B0004020202020204" pitchFamily="34" charset="0"/>
                <a:cs typeface="Arial"/>
              </a:rPr>
              <a:t>inu</a:t>
            </a:r>
            <a:r>
              <a:rPr sz="3000" spc="5" dirty="0">
                <a:solidFill>
                  <a:schemeClr val="bg1"/>
                </a:solidFill>
                <a:latin typeface="Aptos Display" panose="020B0004020202020204" pitchFamily="34" charset="0"/>
                <a:cs typeface="Arial"/>
              </a:rPr>
              <a:t>o</a:t>
            </a:r>
            <a:r>
              <a:rPr sz="3000" spc="-5" dirty="0">
                <a:solidFill>
                  <a:schemeClr val="bg1"/>
                </a:solidFill>
                <a:latin typeface="Aptos Display" panose="020B0004020202020204" pitchFamily="34" charset="0"/>
                <a:cs typeface="Arial"/>
              </a:rPr>
              <a:t>u</a:t>
            </a:r>
            <a:r>
              <a:rPr sz="3000" dirty="0">
                <a:solidFill>
                  <a:schemeClr val="bg1"/>
                </a:solidFill>
                <a:latin typeface="Aptos Display" panose="020B0004020202020204" pitchFamily="34" charset="0"/>
                <a:cs typeface="Arial"/>
              </a:rPr>
              <a:t>s</a:t>
            </a:r>
            <a:r>
              <a:rPr sz="3000" dirty="0">
                <a:solidFill>
                  <a:schemeClr val="bg1"/>
                </a:solidFill>
                <a:latin typeface="Aptos Display" panose="020B0004020202020204" pitchFamily="34" charset="0"/>
                <a:cs typeface="Times New Roman"/>
              </a:rPr>
              <a:t> </a:t>
            </a:r>
            <a:r>
              <a:rPr sz="3000" spc="5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adj</a:t>
            </a:r>
            <a:r>
              <a:rPr sz="3000" spc="5" dirty="0">
                <a:solidFill>
                  <a:schemeClr val="bg1"/>
                </a:solidFill>
                <a:latin typeface="Aptos Display" panose="020B0004020202020204" pitchFamily="34" charset="0"/>
                <a:cs typeface="Arial"/>
              </a:rPr>
              <a:t>u</a:t>
            </a:r>
            <a:r>
              <a:rPr sz="3000" spc="-20" dirty="0">
                <a:solidFill>
                  <a:schemeClr val="bg1"/>
                </a:solidFill>
                <a:latin typeface="Aptos Display" panose="020B0004020202020204" pitchFamily="34" charset="0"/>
                <a:cs typeface="Arial"/>
              </a:rPr>
              <a:t>s</a:t>
            </a:r>
            <a:r>
              <a:rPr sz="3000" spc="-30" dirty="0">
                <a:solidFill>
                  <a:schemeClr val="bg1"/>
                </a:solidFill>
                <a:latin typeface="Aptos Display" panose="020B0004020202020204" pitchFamily="34" charset="0"/>
                <a:cs typeface="Arial"/>
              </a:rPr>
              <a:t>t</a:t>
            </a:r>
            <a:r>
              <a:rPr sz="3000" dirty="0">
                <a:solidFill>
                  <a:schemeClr val="bg1"/>
                </a:solidFill>
                <a:latin typeface="Aptos Display" panose="020B0004020202020204" pitchFamily="34" charset="0"/>
                <a:cs typeface="Arial"/>
              </a:rPr>
              <a:t>ment</a:t>
            </a:r>
            <a:r>
              <a:rPr sz="3000" dirty="0">
                <a:solidFill>
                  <a:schemeClr val="bg1"/>
                </a:solidFill>
                <a:latin typeface="Aptos Display" panose="020B0004020202020204" pitchFamily="34" charset="0"/>
                <a:cs typeface="Times New Roman"/>
              </a:rPr>
              <a:t> </a:t>
            </a:r>
            <a:r>
              <a:rPr sz="3000" spc="65" dirty="0">
                <a:solidFill>
                  <a:schemeClr val="bg1"/>
                </a:solidFill>
                <a:latin typeface="Aptos Display" panose="020B0004020202020204" pitchFamily="34" charset="0"/>
                <a:cs typeface="Times New Roman"/>
              </a:rPr>
              <a:t> </a:t>
            </a:r>
            <a:r>
              <a:rPr sz="3000" spc="-15" dirty="0">
                <a:solidFill>
                  <a:schemeClr val="bg1"/>
                </a:solidFill>
                <a:latin typeface="Aptos Display" panose="020B0004020202020204" pitchFamily="34" charset="0"/>
                <a:cs typeface="Arial"/>
              </a:rPr>
              <a:t>to</a:t>
            </a:r>
            <a:r>
              <a:rPr sz="3000" spc="-1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educationa</a:t>
            </a:r>
            <a:r>
              <a:rPr sz="3000" dirty="0">
                <a:solidFill>
                  <a:schemeClr val="bg1"/>
                </a:solidFill>
                <a:latin typeface="Aptos Display" panose="020B0004020202020204" pitchFamily="34" charset="0"/>
                <a:cs typeface="Arial"/>
              </a:rPr>
              <a:t>l</a:t>
            </a:r>
            <a:r>
              <a:rPr sz="3000" dirty="0">
                <a:solidFill>
                  <a:schemeClr val="bg1"/>
                </a:solidFill>
                <a:latin typeface="Aptos Display" panose="020B0004020202020204" pitchFamily="34" charset="0"/>
                <a:cs typeface="Times New Roman"/>
              </a:rPr>
              <a:t>   </a:t>
            </a:r>
            <a:r>
              <a:rPr sz="3000" spc="-37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a:t>
            </a:r>
            <a:r>
              <a:rPr sz="3000" dirty="0">
                <a:solidFill>
                  <a:schemeClr val="bg1"/>
                </a:solidFill>
                <a:latin typeface="Aptos Display" panose="020B0004020202020204" pitchFamily="34" charset="0"/>
                <a:cs typeface="Arial"/>
              </a:rPr>
              <a:t>d</a:t>
            </a:r>
            <a:r>
              <a:rPr sz="3000" dirty="0">
                <a:solidFill>
                  <a:schemeClr val="bg1"/>
                </a:solidFill>
                <a:latin typeface="Aptos Display" panose="020B0004020202020204" pitchFamily="34" charset="0"/>
                <a:cs typeface="Times New Roman"/>
              </a:rPr>
              <a:t>   </a:t>
            </a:r>
            <a:r>
              <a:rPr sz="3000" spc="-39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societal</a:t>
            </a:r>
            <a:r>
              <a:rPr sz="3000" dirty="0">
                <a:solidFill>
                  <a:schemeClr val="bg1"/>
                </a:solidFill>
                <a:latin typeface="Aptos Display" panose="020B0004020202020204" pitchFamily="34" charset="0"/>
                <a:cs typeface="Times New Roman"/>
              </a:rPr>
              <a:t>   </a:t>
            </a:r>
            <a:r>
              <a:rPr sz="3000" spc="-40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need</a:t>
            </a:r>
            <a:r>
              <a:rPr sz="3000" dirty="0">
                <a:solidFill>
                  <a:schemeClr val="bg1"/>
                </a:solidFill>
                <a:latin typeface="Aptos Display" panose="020B0004020202020204" pitchFamily="34" charset="0"/>
                <a:cs typeface="Arial"/>
              </a:rPr>
              <a:t>s</a:t>
            </a:r>
            <a:r>
              <a:rPr sz="3000" dirty="0">
                <a:solidFill>
                  <a:schemeClr val="bg1"/>
                </a:solidFill>
                <a:latin typeface="Aptos Display" panose="020B0004020202020204" pitchFamily="34" charset="0"/>
                <a:cs typeface="Times New Roman"/>
              </a:rPr>
              <a:t>   </a:t>
            </a:r>
            <a:r>
              <a:rPr sz="3000" spc="-39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n</a:t>
            </a:r>
            <a:r>
              <a:rPr sz="3000" dirty="0">
                <a:solidFill>
                  <a:schemeClr val="bg1"/>
                </a:solidFill>
                <a:latin typeface="Aptos Display" panose="020B0004020202020204" pitchFamily="34" charset="0"/>
                <a:cs typeface="Times New Roman"/>
              </a:rPr>
              <a:t>   </a:t>
            </a:r>
            <a:r>
              <a:rPr sz="3000" spc="-39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a</a:t>
            </a:r>
            <a:r>
              <a:rPr sz="3000" dirty="0">
                <a:solidFill>
                  <a:schemeClr val="bg1"/>
                </a:solidFill>
                <a:latin typeface="Aptos Display" panose="020B0004020202020204" pitchFamily="34" charset="0"/>
                <a:cs typeface="Times New Roman"/>
              </a:rPr>
              <a:t>   </a:t>
            </a:r>
            <a:r>
              <a:rPr sz="3000" spc="-40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creative</a:t>
            </a:r>
            <a:r>
              <a:rPr sz="3000" dirty="0">
                <a:solidFill>
                  <a:schemeClr val="bg1"/>
                </a:solidFill>
                <a:latin typeface="Aptos Display" panose="020B0004020202020204" pitchFamily="34" charset="0"/>
                <a:cs typeface="Times New Roman"/>
              </a:rPr>
              <a:t>   </a:t>
            </a:r>
            <a:r>
              <a:rPr sz="3000" spc="-39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and</a:t>
            </a:r>
            <a:r>
              <a:rPr sz="3000" spc="-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inn</a:t>
            </a:r>
            <a:r>
              <a:rPr sz="3000" spc="5" dirty="0">
                <a:solidFill>
                  <a:schemeClr val="bg1"/>
                </a:solidFill>
                <a:latin typeface="Aptos Display" panose="020B0004020202020204" pitchFamily="34" charset="0"/>
                <a:cs typeface="Arial"/>
              </a:rPr>
              <a:t>o</a:t>
            </a:r>
            <a:r>
              <a:rPr sz="3000" spc="-20" dirty="0">
                <a:solidFill>
                  <a:schemeClr val="bg1"/>
                </a:solidFill>
                <a:latin typeface="Aptos Display" panose="020B0004020202020204" pitchFamily="34" charset="0"/>
                <a:cs typeface="Arial"/>
              </a:rPr>
              <a:t>va</a:t>
            </a:r>
            <a:r>
              <a:rPr sz="3000" spc="-25" dirty="0">
                <a:solidFill>
                  <a:schemeClr val="bg1"/>
                </a:solidFill>
                <a:latin typeface="Aptos Display" panose="020B0004020202020204" pitchFamily="34" charset="0"/>
                <a:cs typeface="Arial"/>
              </a:rPr>
              <a:t>t</a:t>
            </a:r>
            <a:r>
              <a:rPr sz="3000" spc="-5" dirty="0">
                <a:solidFill>
                  <a:schemeClr val="bg1"/>
                </a:solidFill>
                <a:latin typeface="Aptos Display" panose="020B0004020202020204" pitchFamily="34" charset="0"/>
                <a:cs typeface="Arial"/>
              </a:rPr>
              <a:t>iv</a:t>
            </a:r>
            <a:r>
              <a:rPr sz="3000" dirty="0">
                <a:solidFill>
                  <a:schemeClr val="bg1"/>
                </a:solidFill>
                <a:latin typeface="Aptos Display" panose="020B0004020202020204" pitchFamily="34" charset="0"/>
                <a:cs typeface="Arial"/>
              </a:rPr>
              <a:t>e</a:t>
            </a:r>
            <a:r>
              <a:rPr sz="3000" spc="10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way.</a:t>
            </a:r>
            <a:endParaRPr sz="3000" dirty="0">
              <a:solidFill>
                <a:schemeClr val="bg1"/>
              </a:solidFill>
              <a:latin typeface="Aptos Display" panose="020B0004020202020204" pitchFamily="34" charset="0"/>
              <a:cs typeface="Arial"/>
            </a:endParaRPr>
          </a:p>
        </p:txBody>
      </p:sp>
      <p:sp>
        <p:nvSpPr>
          <p:cNvPr id="17" name="object 9">
            <a:extLst>
              <a:ext uri="{FF2B5EF4-FFF2-40B4-BE49-F238E27FC236}">
                <a16:creationId xmlns:a16="http://schemas.microsoft.com/office/drawing/2014/main" id="{0ED13E1E-7B57-0D45-5E3E-C78DC8E2DFF9}"/>
              </a:ext>
            </a:extLst>
          </p:cNvPr>
          <p:cNvSpPr txBox="1"/>
          <p:nvPr/>
        </p:nvSpPr>
        <p:spPr>
          <a:xfrm>
            <a:off x="3384872" y="7740138"/>
            <a:ext cx="11752580" cy="1329595"/>
          </a:xfrm>
          <a:prstGeom prst="rect">
            <a:avLst/>
          </a:prstGeom>
        </p:spPr>
        <p:txBody>
          <a:bodyPr vert="horz" wrap="square" lIns="0" tIns="0" rIns="0" bIns="0" rtlCol="0">
            <a:spAutoFit/>
          </a:bodyPr>
          <a:lstStyle/>
          <a:p>
            <a:pPr marL="12700" marR="5080" algn="just">
              <a:lnSpc>
                <a:spcPct val="96000"/>
              </a:lnSpc>
            </a:pPr>
            <a:r>
              <a:rPr sz="3000" spc="-15" dirty="0">
                <a:solidFill>
                  <a:schemeClr val="bg1"/>
                </a:solidFill>
                <a:latin typeface="Aptos Display" panose="020B0004020202020204" pitchFamily="34" charset="0"/>
                <a:cs typeface="Arial"/>
              </a:rPr>
              <a:t>Its</a:t>
            </a:r>
            <a:r>
              <a:rPr sz="3000" spc="385" dirty="0">
                <a:solidFill>
                  <a:schemeClr val="bg1"/>
                </a:solidFill>
                <a:latin typeface="Aptos Display" panose="020B0004020202020204" pitchFamily="34" charset="0"/>
                <a:cs typeface="Times New Roman"/>
              </a:rPr>
              <a:t> </a:t>
            </a:r>
            <a:r>
              <a:rPr sz="3000" b="1" spc="-5" dirty="0">
                <a:solidFill>
                  <a:schemeClr val="bg1"/>
                </a:solidFill>
                <a:latin typeface="Aptos Display" panose="020B0004020202020204" pitchFamily="34" charset="0"/>
                <a:cs typeface="Arial"/>
              </a:rPr>
              <a:t>mi</a:t>
            </a:r>
            <a:r>
              <a:rPr sz="3000" b="1" spc="10" dirty="0">
                <a:solidFill>
                  <a:schemeClr val="bg1"/>
                </a:solidFill>
                <a:latin typeface="Aptos Display" panose="020B0004020202020204" pitchFamily="34" charset="0"/>
                <a:cs typeface="Arial"/>
              </a:rPr>
              <a:t>s</a:t>
            </a:r>
            <a:r>
              <a:rPr sz="3000" b="1" spc="-25" dirty="0">
                <a:solidFill>
                  <a:schemeClr val="bg1"/>
                </a:solidFill>
                <a:latin typeface="Aptos Display" panose="020B0004020202020204" pitchFamily="34" charset="0"/>
                <a:cs typeface="Arial"/>
              </a:rPr>
              <a:t>sion</a:t>
            </a:r>
            <a:r>
              <a:rPr sz="3000" b="1" spc="39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s</a:t>
            </a:r>
            <a:r>
              <a:rPr sz="3000" spc="40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base</a:t>
            </a:r>
            <a:r>
              <a:rPr sz="3000" dirty="0">
                <a:solidFill>
                  <a:schemeClr val="bg1"/>
                </a:solidFill>
                <a:latin typeface="Aptos Display" panose="020B0004020202020204" pitchFamily="34" charset="0"/>
                <a:cs typeface="Arial"/>
              </a:rPr>
              <a:t>d</a:t>
            </a:r>
            <a:r>
              <a:rPr sz="3000" spc="40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o</a:t>
            </a:r>
            <a:r>
              <a:rPr sz="3000" dirty="0">
                <a:solidFill>
                  <a:schemeClr val="bg1"/>
                </a:solidFill>
                <a:latin typeface="Aptos Display" panose="020B0004020202020204" pitchFamily="34" charset="0"/>
                <a:cs typeface="Arial"/>
              </a:rPr>
              <a:t>n</a:t>
            </a:r>
            <a:r>
              <a:rPr sz="3000" spc="39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four</a:t>
            </a:r>
            <a:r>
              <a:rPr sz="3000" spc="38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core</a:t>
            </a:r>
            <a:r>
              <a:rPr sz="3000" spc="39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area</a:t>
            </a:r>
            <a:r>
              <a:rPr sz="3000" dirty="0">
                <a:solidFill>
                  <a:schemeClr val="bg1"/>
                </a:solidFill>
                <a:latin typeface="Aptos Display" panose="020B0004020202020204" pitchFamily="34" charset="0"/>
                <a:cs typeface="Arial"/>
              </a:rPr>
              <a:t>s</a:t>
            </a:r>
            <a:r>
              <a:rPr sz="3000" spc="400" dirty="0">
                <a:solidFill>
                  <a:schemeClr val="bg1"/>
                </a:solidFill>
                <a:latin typeface="Aptos Display" panose="020B0004020202020204" pitchFamily="34" charset="0"/>
                <a:cs typeface="Times New Roman"/>
              </a:rPr>
              <a:t> </a:t>
            </a:r>
            <a:r>
              <a:rPr sz="3000" spc="-25" dirty="0">
                <a:solidFill>
                  <a:schemeClr val="bg1"/>
                </a:solidFill>
                <a:latin typeface="Aptos Display" panose="020B0004020202020204" pitchFamily="34" charset="0"/>
                <a:cs typeface="Arial"/>
              </a:rPr>
              <a:t>o</a:t>
            </a:r>
            <a:r>
              <a:rPr sz="3000" spc="-10" dirty="0">
                <a:solidFill>
                  <a:schemeClr val="bg1"/>
                </a:solidFill>
                <a:latin typeface="Aptos Display" panose="020B0004020202020204" pitchFamily="34" charset="0"/>
                <a:cs typeface="Arial"/>
              </a:rPr>
              <a:t>f</a:t>
            </a:r>
            <a:r>
              <a:rPr sz="3000" spc="420" dirty="0">
                <a:solidFill>
                  <a:schemeClr val="bg1"/>
                </a:solidFill>
                <a:latin typeface="Aptos Display" panose="020B0004020202020204" pitchFamily="34" charset="0"/>
                <a:cs typeface="Times New Roman"/>
              </a:rPr>
              <a:t> </a:t>
            </a:r>
            <a:r>
              <a:rPr sz="3000" b="1" spc="-5" dirty="0">
                <a:solidFill>
                  <a:schemeClr val="bg1"/>
                </a:solidFill>
                <a:latin typeface="Aptos Display" panose="020B0004020202020204" pitchFamily="34" charset="0"/>
                <a:cs typeface="Arial"/>
              </a:rPr>
              <a:t>cooper</a:t>
            </a:r>
            <a:r>
              <a:rPr sz="3000" b="1" spc="10" dirty="0">
                <a:solidFill>
                  <a:schemeClr val="bg1"/>
                </a:solidFill>
                <a:latin typeface="Aptos Display" panose="020B0004020202020204" pitchFamily="34" charset="0"/>
                <a:cs typeface="Arial"/>
              </a:rPr>
              <a:t>a</a:t>
            </a:r>
            <a:r>
              <a:rPr sz="3000" b="1" spc="-15" dirty="0">
                <a:solidFill>
                  <a:schemeClr val="bg1"/>
                </a:solidFill>
                <a:latin typeface="Aptos Display" panose="020B0004020202020204" pitchFamily="34" charset="0"/>
                <a:cs typeface="Arial"/>
              </a:rPr>
              <a:t>tio</a:t>
            </a:r>
            <a:r>
              <a:rPr sz="3000" b="1" spc="-30" dirty="0">
                <a:solidFill>
                  <a:schemeClr val="bg1"/>
                </a:solidFill>
                <a:latin typeface="Aptos Display" panose="020B0004020202020204" pitchFamily="34" charset="0"/>
                <a:cs typeface="Arial"/>
              </a:rPr>
              <a:t>n</a:t>
            </a:r>
            <a:r>
              <a:rPr sz="3000" spc="-10" dirty="0">
                <a:solidFill>
                  <a:schemeClr val="bg1"/>
                </a:solidFill>
                <a:latin typeface="Aptos Display" panose="020B0004020202020204" pitchFamily="34" charset="0"/>
                <a:cs typeface="Arial"/>
              </a:rPr>
              <a:t>:</a:t>
            </a:r>
            <a:r>
              <a:rPr sz="3000" spc="-1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intern</a:t>
            </a:r>
            <a:r>
              <a:rPr sz="3000" spc="5" dirty="0">
                <a:solidFill>
                  <a:schemeClr val="bg1"/>
                </a:solidFill>
                <a:latin typeface="Aptos Display" panose="020B0004020202020204" pitchFamily="34" charset="0"/>
                <a:cs typeface="Arial"/>
              </a:rPr>
              <a:t>a</a:t>
            </a:r>
            <a:r>
              <a:rPr sz="3000" dirty="0">
                <a:solidFill>
                  <a:schemeClr val="bg1"/>
                </a:solidFill>
                <a:latin typeface="Aptos Display" panose="020B0004020202020204" pitchFamily="34" charset="0"/>
                <a:cs typeface="Arial"/>
              </a:rPr>
              <a:t>tional</a:t>
            </a:r>
            <a:r>
              <a:rPr sz="3000" spc="-5" dirty="0">
                <a:solidFill>
                  <a:schemeClr val="bg1"/>
                </a:solidFill>
                <a:latin typeface="Aptos Display" panose="020B0004020202020204" pitchFamily="34" charset="0"/>
                <a:cs typeface="Arial"/>
              </a:rPr>
              <a:t>is</a:t>
            </a:r>
            <a:r>
              <a:rPr sz="3000" spc="-20" dirty="0">
                <a:solidFill>
                  <a:schemeClr val="bg1"/>
                </a:solidFill>
                <a:latin typeface="Aptos Display" panose="020B0004020202020204" pitchFamily="34" charset="0"/>
                <a:cs typeface="Arial"/>
              </a:rPr>
              <a:t>a</a:t>
            </a:r>
            <a:r>
              <a:rPr sz="3000" dirty="0">
                <a:solidFill>
                  <a:schemeClr val="bg1"/>
                </a:solidFill>
                <a:latin typeface="Aptos Display" panose="020B0004020202020204" pitchFamily="34" charset="0"/>
                <a:cs typeface="Arial"/>
              </a:rPr>
              <a:t>tion</a:t>
            </a:r>
            <a:r>
              <a:rPr sz="3000" dirty="0">
                <a:solidFill>
                  <a:schemeClr val="bg1"/>
                </a:solidFill>
                <a:latin typeface="Aptos Display" panose="020B0004020202020204" pitchFamily="34" charset="0"/>
                <a:cs typeface="Times New Roman"/>
              </a:rPr>
              <a:t>   </a:t>
            </a:r>
            <a:r>
              <a:rPr sz="3000" spc="280" dirty="0">
                <a:solidFill>
                  <a:schemeClr val="bg1"/>
                </a:solidFill>
                <a:latin typeface="Aptos Display" panose="020B0004020202020204" pitchFamily="34" charset="0"/>
                <a:cs typeface="Times New Roman"/>
              </a:rPr>
              <a:t> </a:t>
            </a:r>
            <a:r>
              <a:rPr sz="3000" spc="-20" dirty="0">
                <a:solidFill>
                  <a:schemeClr val="bg1"/>
                </a:solidFill>
                <a:latin typeface="Aptos Display" panose="020B0004020202020204" pitchFamily="34" charset="0"/>
                <a:cs typeface="Arial"/>
              </a:rPr>
              <a:t>strategy,</a:t>
            </a:r>
            <a:r>
              <a:rPr sz="3000" dirty="0">
                <a:solidFill>
                  <a:schemeClr val="bg1"/>
                </a:solidFill>
                <a:latin typeface="Aptos Display" panose="020B0004020202020204" pitchFamily="34" charset="0"/>
                <a:cs typeface="Times New Roman"/>
              </a:rPr>
              <a:t>   </a:t>
            </a:r>
            <a:r>
              <a:rPr sz="3000" spc="290"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academ</a:t>
            </a:r>
            <a:r>
              <a:rPr sz="3000" spc="10" dirty="0">
                <a:solidFill>
                  <a:schemeClr val="bg1"/>
                </a:solidFill>
                <a:latin typeface="Aptos Display" panose="020B0004020202020204" pitchFamily="34" charset="0"/>
                <a:cs typeface="Arial"/>
              </a:rPr>
              <a:t>i</a:t>
            </a:r>
            <a:r>
              <a:rPr sz="3000" dirty="0">
                <a:solidFill>
                  <a:schemeClr val="bg1"/>
                </a:solidFill>
                <a:latin typeface="Aptos Display" panose="020B0004020202020204" pitchFamily="34" charset="0"/>
                <a:cs typeface="Arial"/>
              </a:rPr>
              <a:t>c</a:t>
            </a:r>
            <a:r>
              <a:rPr sz="3000" dirty="0">
                <a:solidFill>
                  <a:schemeClr val="bg1"/>
                </a:solidFill>
                <a:latin typeface="Aptos Display" panose="020B0004020202020204" pitchFamily="34" charset="0"/>
                <a:cs typeface="Times New Roman"/>
              </a:rPr>
              <a:t>   </a:t>
            </a:r>
            <a:r>
              <a:rPr sz="3000" spc="28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col</a:t>
            </a:r>
            <a:r>
              <a:rPr sz="3000" spc="5" dirty="0">
                <a:solidFill>
                  <a:schemeClr val="bg1"/>
                </a:solidFill>
                <a:latin typeface="Aptos Display" panose="020B0004020202020204" pitchFamily="34" charset="0"/>
                <a:cs typeface="Arial"/>
              </a:rPr>
              <a:t>l</a:t>
            </a:r>
            <a:r>
              <a:rPr sz="3000" spc="-5" dirty="0">
                <a:solidFill>
                  <a:schemeClr val="bg1"/>
                </a:solidFill>
                <a:latin typeface="Aptos Display" panose="020B0004020202020204" pitchFamily="34" charset="0"/>
                <a:cs typeface="Arial"/>
              </a:rPr>
              <a:t>aboration,</a:t>
            </a:r>
            <a:r>
              <a:rPr sz="3000" spc="-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academi</a:t>
            </a:r>
            <a:r>
              <a:rPr sz="3000" dirty="0">
                <a:solidFill>
                  <a:schemeClr val="bg1"/>
                </a:solidFill>
                <a:latin typeface="Aptos Display" panose="020B0004020202020204" pitchFamily="34" charset="0"/>
                <a:cs typeface="Arial"/>
              </a:rPr>
              <a:t>c</a:t>
            </a:r>
            <a:r>
              <a:rPr sz="3000" spc="105"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mobi</a:t>
            </a:r>
            <a:r>
              <a:rPr sz="3000" spc="5" dirty="0">
                <a:solidFill>
                  <a:schemeClr val="bg1"/>
                </a:solidFill>
                <a:latin typeface="Aptos Display" panose="020B0004020202020204" pitchFamily="34" charset="0"/>
                <a:cs typeface="Arial"/>
              </a:rPr>
              <a:t>l</a:t>
            </a:r>
            <a:r>
              <a:rPr sz="3000" spc="-20" dirty="0">
                <a:solidFill>
                  <a:schemeClr val="bg1"/>
                </a:solidFill>
                <a:latin typeface="Aptos Display" panose="020B0004020202020204" pitchFamily="34" charset="0"/>
                <a:cs typeface="Arial"/>
              </a:rPr>
              <a:t>ity</a:t>
            </a:r>
            <a:r>
              <a:rPr sz="3000" spc="-10" dirty="0">
                <a:solidFill>
                  <a:schemeClr val="bg1"/>
                </a:solidFill>
                <a:latin typeface="Aptos Display" panose="020B0004020202020204" pitchFamily="34" charset="0"/>
                <a:cs typeface="Arial"/>
              </a:rPr>
              <a:t>,</a:t>
            </a:r>
            <a:r>
              <a:rPr sz="3000" spc="105" dirty="0">
                <a:solidFill>
                  <a:schemeClr val="bg1"/>
                </a:solidFill>
                <a:latin typeface="Aptos Display" panose="020B0004020202020204" pitchFamily="34" charset="0"/>
                <a:cs typeface="Times New Roman"/>
              </a:rPr>
              <a:t> </a:t>
            </a:r>
            <a:r>
              <a:rPr sz="3000" spc="-5" dirty="0">
                <a:solidFill>
                  <a:schemeClr val="bg1"/>
                </a:solidFill>
                <a:latin typeface="Aptos Display" panose="020B0004020202020204" pitchFamily="34" charset="0"/>
                <a:cs typeface="Arial"/>
              </a:rPr>
              <a:t>an</a:t>
            </a:r>
            <a:r>
              <a:rPr sz="3000" dirty="0">
                <a:solidFill>
                  <a:schemeClr val="bg1"/>
                </a:solidFill>
                <a:latin typeface="Aptos Display" panose="020B0004020202020204" pitchFamily="34" charset="0"/>
                <a:cs typeface="Arial"/>
              </a:rPr>
              <a:t>d</a:t>
            </a:r>
            <a:r>
              <a:rPr sz="3000" spc="100" dirty="0">
                <a:solidFill>
                  <a:schemeClr val="bg1"/>
                </a:solidFill>
                <a:latin typeface="Aptos Display" panose="020B0004020202020204" pitchFamily="34" charset="0"/>
                <a:cs typeface="Times New Roman"/>
              </a:rPr>
              <a:t> </a:t>
            </a:r>
            <a:r>
              <a:rPr sz="3000" spc="-25" dirty="0">
                <a:solidFill>
                  <a:schemeClr val="bg1"/>
                </a:solidFill>
                <a:latin typeface="Aptos Display" panose="020B0004020202020204" pitchFamily="34" charset="0"/>
                <a:cs typeface="Arial"/>
              </a:rPr>
              <a:t>t</a:t>
            </a:r>
            <a:r>
              <a:rPr sz="3000" dirty="0">
                <a:solidFill>
                  <a:schemeClr val="bg1"/>
                </a:solidFill>
                <a:latin typeface="Aptos Display" panose="020B0004020202020204" pitchFamily="34" charset="0"/>
                <a:cs typeface="Arial"/>
              </a:rPr>
              <a:t>ransfer</a:t>
            </a:r>
            <a:r>
              <a:rPr sz="3000" spc="100" dirty="0">
                <a:solidFill>
                  <a:schemeClr val="bg1"/>
                </a:solidFill>
                <a:latin typeface="Aptos Display" panose="020B0004020202020204" pitchFamily="34" charset="0"/>
                <a:cs typeface="Times New Roman"/>
              </a:rPr>
              <a:t> </a:t>
            </a:r>
            <a:r>
              <a:rPr sz="3000" spc="-25" dirty="0">
                <a:solidFill>
                  <a:schemeClr val="bg1"/>
                </a:solidFill>
                <a:latin typeface="Aptos Display" panose="020B0004020202020204" pitchFamily="34" charset="0"/>
                <a:cs typeface="Arial"/>
              </a:rPr>
              <a:t>o</a:t>
            </a:r>
            <a:r>
              <a:rPr sz="3000" spc="-10" dirty="0">
                <a:solidFill>
                  <a:schemeClr val="bg1"/>
                </a:solidFill>
                <a:latin typeface="Aptos Display" panose="020B0004020202020204" pitchFamily="34" charset="0"/>
                <a:cs typeface="Arial"/>
              </a:rPr>
              <a:t>f</a:t>
            </a:r>
            <a:r>
              <a:rPr sz="3000" spc="100" dirty="0">
                <a:solidFill>
                  <a:schemeClr val="bg1"/>
                </a:solidFill>
                <a:latin typeface="Aptos Display" panose="020B0004020202020204" pitchFamily="34" charset="0"/>
                <a:cs typeface="Times New Roman"/>
              </a:rPr>
              <a:t> </a:t>
            </a:r>
            <a:r>
              <a:rPr sz="3000" dirty="0">
                <a:solidFill>
                  <a:schemeClr val="bg1"/>
                </a:solidFill>
                <a:latin typeface="Aptos Display" panose="020B0004020202020204" pitchFamily="34" charset="0"/>
                <a:cs typeface="Arial"/>
              </a:rPr>
              <a:t>kno</a:t>
            </a:r>
            <a:r>
              <a:rPr sz="3000" spc="5" dirty="0">
                <a:solidFill>
                  <a:schemeClr val="bg1"/>
                </a:solidFill>
                <a:latin typeface="Aptos Display" panose="020B0004020202020204" pitchFamily="34" charset="0"/>
                <a:cs typeface="Arial"/>
              </a:rPr>
              <a:t>w</a:t>
            </a:r>
            <a:r>
              <a:rPr sz="3000" spc="-5" dirty="0">
                <a:solidFill>
                  <a:schemeClr val="bg1"/>
                </a:solidFill>
                <a:latin typeface="Aptos Display" panose="020B0004020202020204" pitchFamily="34" charset="0"/>
                <a:cs typeface="Arial"/>
              </a:rPr>
              <a:t>ledge.</a:t>
            </a:r>
            <a:endParaRPr sz="3000" dirty="0">
              <a:solidFill>
                <a:schemeClr val="bg1"/>
              </a:solidFill>
              <a:latin typeface="Aptos Display" panose="020B0004020202020204" pitchFamily="34" charset="0"/>
              <a:cs typeface="Arial"/>
            </a:endParaRPr>
          </a:p>
        </p:txBody>
      </p:sp>
      <p:pic>
        <p:nvPicPr>
          <p:cNvPr id="5126" name="Picture 6" descr="Home page (SGroup)">
            <a:extLst>
              <a:ext uri="{FF2B5EF4-FFF2-40B4-BE49-F238E27FC236}">
                <a16:creationId xmlns:a16="http://schemas.microsoft.com/office/drawing/2014/main" id="{0A4D1A22-9CA7-DC00-A0AD-A5B648EE1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407" y="11120138"/>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7">
            <a:extLst>
              <a:ext uri="{FF2B5EF4-FFF2-40B4-BE49-F238E27FC236}">
                <a16:creationId xmlns:a16="http://schemas.microsoft.com/office/drawing/2014/main" id="{8EFB9342-0EEA-4C33-88E8-539AA9C20242}"/>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2813050" y="11006302"/>
            <a:ext cx="2938419" cy="1131129"/>
          </a:xfrm>
          <a:prstGeom prst="rect">
            <a:avLst/>
          </a:prstGeom>
        </p:spPr>
      </p:pic>
      <p:pic>
        <p:nvPicPr>
          <p:cNvPr id="18" name="Imagem 17">
            <a:extLst>
              <a:ext uri="{FF2B5EF4-FFF2-40B4-BE49-F238E27FC236}">
                <a16:creationId xmlns:a16="http://schemas.microsoft.com/office/drawing/2014/main" id="{05E8C650-EFF7-4657-874A-359C3BC4AF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850" y="11006302"/>
            <a:ext cx="1898288" cy="1126856"/>
          </a:xfrm>
          <a:prstGeom prst="rect">
            <a:avLst/>
          </a:prstGeom>
        </p:spPr>
      </p:pic>
      <p:pic>
        <p:nvPicPr>
          <p:cNvPr id="8" name="Imagem 7" descr="Uma imagem com texto, Tipo de letra, logótipo, Gráficos&#10;&#10;Descrição gerada automaticamente">
            <a:extLst>
              <a:ext uri="{FF2B5EF4-FFF2-40B4-BE49-F238E27FC236}">
                <a16:creationId xmlns:a16="http://schemas.microsoft.com/office/drawing/2014/main" id="{5E75F0EE-5D76-9D5C-DCC8-8DCC98191B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91280" y="11172423"/>
            <a:ext cx="1476668" cy="781765"/>
          </a:xfrm>
          <a:prstGeom prst="rect">
            <a:avLst/>
          </a:prstGeom>
        </p:spPr>
      </p:pic>
      <p:pic>
        <p:nvPicPr>
          <p:cNvPr id="12" name="Picture 2" descr="Lanzarote Summer Challenge 2024 - Sponsors and Collaborators.">
            <a:extLst>
              <a:ext uri="{FF2B5EF4-FFF2-40B4-BE49-F238E27FC236}">
                <a16:creationId xmlns:a16="http://schemas.microsoft.com/office/drawing/2014/main" id="{ACCEF467-3D28-10D6-0378-BAF2F1600E7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96704" y="11018197"/>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m 18" descr="Uma imagem com texto, Tipo de letra, símbolo, logótipo&#10;&#10;Descrição gerada automaticamente">
            <a:extLst>
              <a:ext uri="{FF2B5EF4-FFF2-40B4-BE49-F238E27FC236}">
                <a16:creationId xmlns:a16="http://schemas.microsoft.com/office/drawing/2014/main" id="{63380C8B-330F-261C-2F83-2777E31DAC3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275500" y="11260914"/>
            <a:ext cx="3103048" cy="651004"/>
          </a:xfrm>
          <a:prstGeom prst="rect">
            <a:avLst/>
          </a:prstGeom>
        </p:spPr>
      </p:pic>
    </p:spTree>
    <p:extLst>
      <p:ext uri="{BB962C8B-B14F-4D97-AF65-F5344CB8AC3E}">
        <p14:creationId xmlns:p14="http://schemas.microsoft.com/office/powerpoint/2010/main" val="1211069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914376" y="1089632"/>
            <a:ext cx="18434074" cy="3063606"/>
          </a:xfrm>
          <a:custGeom>
            <a:avLst/>
            <a:gdLst/>
            <a:ahLst/>
            <a:cxnLst/>
            <a:rect l="l" t="t" r="r" b="b"/>
            <a:pathLst>
              <a:path w="18124805" h="3335654">
                <a:moveTo>
                  <a:pt x="0" y="3335067"/>
                </a:moveTo>
                <a:lnTo>
                  <a:pt x="18124473" y="3335067"/>
                </a:lnTo>
                <a:lnTo>
                  <a:pt x="18124473" y="0"/>
                </a:lnTo>
                <a:lnTo>
                  <a:pt x="0" y="0"/>
                </a:lnTo>
                <a:lnTo>
                  <a:pt x="0" y="3335067"/>
                </a:lnTo>
                <a:close/>
              </a:path>
            </a:pathLst>
          </a:custGeom>
          <a:solidFill>
            <a:srgbClr val="002060"/>
          </a:solidFill>
        </p:spPr>
        <p:txBody>
          <a:bodyPr wrap="square" lIns="0" tIns="0" rIns="0" bIns="0" rtlCol="0"/>
          <a:lstStyle/>
          <a:p>
            <a:endParaRPr/>
          </a:p>
        </p:txBody>
      </p:sp>
      <p:sp>
        <p:nvSpPr>
          <p:cNvPr id="4" name="object 4"/>
          <p:cNvSpPr/>
          <p:nvPr/>
        </p:nvSpPr>
        <p:spPr>
          <a:xfrm>
            <a:off x="1095728" y="4436891"/>
            <a:ext cx="15622269" cy="327660"/>
          </a:xfrm>
          <a:custGeom>
            <a:avLst/>
            <a:gdLst/>
            <a:ahLst/>
            <a:cxnLst/>
            <a:rect l="l" t="t" r="r" b="b"/>
            <a:pathLst>
              <a:path w="15622269" h="327660">
                <a:moveTo>
                  <a:pt x="0" y="327651"/>
                </a:moveTo>
                <a:lnTo>
                  <a:pt x="15621885" y="327651"/>
                </a:lnTo>
                <a:lnTo>
                  <a:pt x="15621885" y="0"/>
                </a:lnTo>
                <a:lnTo>
                  <a:pt x="0" y="0"/>
                </a:lnTo>
                <a:lnTo>
                  <a:pt x="0" y="327651"/>
                </a:lnTo>
                <a:close/>
              </a:path>
            </a:pathLst>
          </a:custGeom>
          <a:solidFill>
            <a:srgbClr val="FF0000"/>
          </a:solidFill>
        </p:spPr>
        <p:txBody>
          <a:bodyPr wrap="square" lIns="0" tIns="0" rIns="0" bIns="0" rtlCol="0"/>
          <a:lstStyle/>
          <a:p>
            <a:endParaRPr/>
          </a:p>
        </p:txBody>
      </p:sp>
      <p:sp>
        <p:nvSpPr>
          <p:cNvPr id="5" name="object 5"/>
          <p:cNvSpPr txBox="1">
            <a:spLocks noGrp="1"/>
          </p:cNvSpPr>
          <p:nvPr>
            <p:ph type="title"/>
          </p:nvPr>
        </p:nvSpPr>
        <p:spPr>
          <a:xfrm>
            <a:off x="908050" y="1320199"/>
            <a:ext cx="18440400" cy="4034438"/>
          </a:xfrm>
          <a:prstGeom prst="rect">
            <a:avLst/>
          </a:prstGeom>
          <a:solidFill>
            <a:srgbClr val="002060"/>
          </a:solidFill>
        </p:spPr>
        <p:txBody>
          <a:bodyPr vert="horz" wrap="square" lIns="0" tIns="0" rIns="0" bIns="0" rtlCol="0">
            <a:spAutoFit/>
          </a:bodyPr>
          <a:lstStyle/>
          <a:p>
            <a:pPr marL="12700">
              <a:lnSpc>
                <a:spcPct val="100000"/>
              </a:lnSpc>
              <a:tabLst>
                <a:tab pos="4872355" algn="l"/>
                <a:tab pos="9842500" algn="l"/>
                <a:tab pos="14811375" algn="l"/>
              </a:tabLst>
            </a:pPr>
            <a:r>
              <a:rPr spc="-10" dirty="0"/>
              <a:t>0</a:t>
            </a:r>
            <a:r>
              <a:rPr dirty="0"/>
              <a:t>1</a:t>
            </a:r>
            <a:r>
              <a:rPr dirty="0">
                <a:latin typeface="Times New Roman"/>
                <a:cs typeface="Times New Roman"/>
              </a:rPr>
              <a:t>	</a:t>
            </a:r>
            <a:r>
              <a:rPr spc="-10" dirty="0"/>
              <a:t>0</a:t>
            </a:r>
            <a:r>
              <a:rPr dirty="0"/>
              <a:t>2</a:t>
            </a:r>
            <a:r>
              <a:rPr dirty="0">
                <a:latin typeface="Times New Roman"/>
                <a:cs typeface="Times New Roman"/>
              </a:rPr>
              <a:t>	</a:t>
            </a:r>
            <a:r>
              <a:rPr spc="-10" dirty="0"/>
              <a:t>0</a:t>
            </a:r>
            <a:r>
              <a:rPr dirty="0"/>
              <a:t>3</a:t>
            </a:r>
            <a:r>
              <a:rPr dirty="0">
                <a:latin typeface="Times New Roman"/>
                <a:cs typeface="Times New Roman"/>
              </a:rPr>
              <a:t>	</a:t>
            </a:r>
            <a:r>
              <a:rPr spc="-10" dirty="0"/>
              <a:t>04</a:t>
            </a:r>
          </a:p>
          <a:p>
            <a:pPr marL="121920">
              <a:lnSpc>
                <a:spcPct val="100000"/>
              </a:lnSpc>
              <a:spcBef>
                <a:spcPts val="480"/>
              </a:spcBef>
              <a:tabLst>
                <a:tab pos="4985385" algn="l"/>
                <a:tab pos="10005695" algn="l"/>
                <a:tab pos="14911705" algn="l"/>
              </a:tabLst>
            </a:pPr>
            <a:r>
              <a:rPr sz="2250" dirty="0"/>
              <a:t>Prog</a:t>
            </a:r>
            <a:r>
              <a:rPr sz="2250" spc="-10" dirty="0"/>
              <a:t>r</a:t>
            </a:r>
            <a:r>
              <a:rPr sz="2250" spc="-5" dirty="0"/>
              <a:t>a</a:t>
            </a:r>
            <a:r>
              <a:rPr sz="2250" spc="-15" dirty="0"/>
              <a:t>m</a:t>
            </a:r>
            <a:r>
              <a:rPr sz="2250" dirty="0"/>
              <a:t>me</a:t>
            </a:r>
            <a:r>
              <a:rPr sz="2250" dirty="0">
                <a:latin typeface="Times New Roman"/>
                <a:cs typeface="Times New Roman"/>
              </a:rPr>
              <a:t>	</a:t>
            </a:r>
            <a:r>
              <a:rPr lang="es-ES" sz="2250" dirty="0"/>
              <a:t>Lanzarote &amp; Arrecife </a:t>
            </a:r>
            <a:r>
              <a:rPr sz="2250" dirty="0">
                <a:latin typeface="Times New Roman"/>
                <a:cs typeface="Times New Roman"/>
              </a:rPr>
              <a:t>	</a:t>
            </a:r>
            <a:r>
              <a:rPr sz="2250" spc="45" dirty="0"/>
              <a:t>Arriving</a:t>
            </a:r>
            <a:r>
              <a:rPr sz="2250" dirty="0">
                <a:latin typeface="Times New Roman"/>
                <a:cs typeface="Times New Roman"/>
              </a:rPr>
              <a:t>	</a:t>
            </a:r>
            <a:r>
              <a:rPr sz="2250" spc="50" dirty="0"/>
              <a:t>H</a:t>
            </a:r>
            <a:r>
              <a:rPr sz="2250" spc="40" dirty="0"/>
              <a:t>o</a:t>
            </a:r>
            <a:r>
              <a:rPr sz="2250" spc="5" dirty="0"/>
              <a:t>t</a:t>
            </a:r>
            <a:r>
              <a:rPr sz="2250" spc="25" dirty="0"/>
              <a:t>e</a:t>
            </a:r>
            <a:r>
              <a:rPr sz="2250" dirty="0"/>
              <a:t>l</a:t>
            </a:r>
            <a:r>
              <a:rPr sz="2250" spc="55" dirty="0"/>
              <a:t>s</a:t>
            </a:r>
            <a:endParaRPr sz="2250" dirty="0">
              <a:latin typeface="Times New Roman"/>
              <a:cs typeface="Times New Roman"/>
            </a:endParaRPr>
          </a:p>
        </p:txBody>
      </p:sp>
      <p:sp>
        <p:nvSpPr>
          <p:cNvPr id="6" name="object 6"/>
          <p:cNvSpPr/>
          <p:nvPr/>
        </p:nvSpPr>
        <p:spPr>
          <a:xfrm>
            <a:off x="1121410" y="6325959"/>
            <a:ext cx="13157835" cy="3115354"/>
          </a:xfrm>
          <a:custGeom>
            <a:avLst/>
            <a:gdLst/>
            <a:ahLst/>
            <a:cxnLst/>
            <a:rect l="l" t="t" r="r" b="b"/>
            <a:pathLst>
              <a:path w="13157835" h="3392804">
                <a:moveTo>
                  <a:pt x="0" y="3392612"/>
                </a:moveTo>
                <a:lnTo>
                  <a:pt x="13157639" y="3392612"/>
                </a:lnTo>
                <a:lnTo>
                  <a:pt x="13157639" y="0"/>
                </a:lnTo>
                <a:lnTo>
                  <a:pt x="0" y="0"/>
                </a:lnTo>
                <a:lnTo>
                  <a:pt x="0" y="3392612"/>
                </a:lnTo>
                <a:close/>
              </a:path>
            </a:pathLst>
          </a:custGeom>
          <a:solidFill>
            <a:srgbClr val="002060"/>
          </a:solidFill>
        </p:spPr>
        <p:txBody>
          <a:bodyPr wrap="square" lIns="0" tIns="0" rIns="0" bIns="0" rtlCol="0"/>
          <a:lstStyle/>
          <a:p>
            <a:endParaRPr/>
          </a:p>
        </p:txBody>
      </p:sp>
      <p:sp>
        <p:nvSpPr>
          <p:cNvPr id="7" name="object 7"/>
          <p:cNvSpPr/>
          <p:nvPr/>
        </p:nvSpPr>
        <p:spPr>
          <a:xfrm>
            <a:off x="1048259" y="9441121"/>
            <a:ext cx="13335000" cy="283845"/>
          </a:xfrm>
          <a:custGeom>
            <a:avLst/>
            <a:gdLst/>
            <a:ahLst/>
            <a:cxnLst/>
            <a:rect l="l" t="t" r="r" b="b"/>
            <a:pathLst>
              <a:path w="13335000" h="283845">
                <a:moveTo>
                  <a:pt x="0" y="283456"/>
                </a:moveTo>
                <a:lnTo>
                  <a:pt x="13334418" y="283456"/>
                </a:lnTo>
                <a:lnTo>
                  <a:pt x="13334418" y="0"/>
                </a:lnTo>
                <a:lnTo>
                  <a:pt x="0" y="0"/>
                </a:lnTo>
                <a:lnTo>
                  <a:pt x="0" y="283456"/>
                </a:lnTo>
                <a:close/>
              </a:path>
            </a:pathLst>
          </a:custGeom>
          <a:solidFill>
            <a:srgbClr val="FF0000"/>
          </a:solidFill>
        </p:spPr>
        <p:txBody>
          <a:bodyPr wrap="square" lIns="0" tIns="0" rIns="0" bIns="0" rtlCol="0"/>
          <a:lstStyle/>
          <a:p>
            <a:endParaRPr/>
          </a:p>
        </p:txBody>
      </p:sp>
      <p:sp>
        <p:nvSpPr>
          <p:cNvPr id="8" name="object 8"/>
          <p:cNvSpPr txBox="1"/>
          <p:nvPr/>
        </p:nvSpPr>
        <p:spPr>
          <a:xfrm>
            <a:off x="889533" y="6325959"/>
            <a:ext cx="13505917" cy="3995966"/>
          </a:xfrm>
          <a:prstGeom prst="rect">
            <a:avLst/>
          </a:prstGeom>
          <a:solidFill>
            <a:srgbClr val="002060"/>
          </a:solidFill>
        </p:spPr>
        <p:txBody>
          <a:bodyPr vert="horz" wrap="square" lIns="0" tIns="0" rIns="0" bIns="0" rtlCol="0">
            <a:spAutoFit/>
          </a:bodyPr>
          <a:lstStyle/>
          <a:p>
            <a:pPr marL="12700">
              <a:lnSpc>
                <a:spcPct val="100000"/>
              </a:lnSpc>
              <a:tabLst>
                <a:tab pos="4874260" algn="l"/>
                <a:tab pos="9844405" algn="l"/>
              </a:tabLst>
            </a:pPr>
            <a:r>
              <a:rPr sz="23550" spc="-10" dirty="0">
                <a:solidFill>
                  <a:srgbClr val="FFFFFF"/>
                </a:solidFill>
                <a:latin typeface="Arial"/>
                <a:cs typeface="Arial"/>
              </a:rPr>
              <a:t>0</a:t>
            </a:r>
            <a:r>
              <a:rPr sz="23550" dirty="0">
                <a:solidFill>
                  <a:srgbClr val="FFFFFF"/>
                </a:solidFill>
                <a:latin typeface="Arial"/>
                <a:cs typeface="Arial"/>
              </a:rPr>
              <a:t>5</a:t>
            </a:r>
            <a:r>
              <a:rPr sz="23550" dirty="0">
                <a:solidFill>
                  <a:srgbClr val="FFFFFF"/>
                </a:solidFill>
                <a:latin typeface="Times New Roman"/>
                <a:cs typeface="Times New Roman"/>
              </a:rPr>
              <a:t>	</a:t>
            </a:r>
            <a:r>
              <a:rPr sz="23550" spc="-10" dirty="0">
                <a:solidFill>
                  <a:srgbClr val="FFFFFF"/>
                </a:solidFill>
                <a:latin typeface="Arial"/>
                <a:cs typeface="Arial"/>
              </a:rPr>
              <a:t>0</a:t>
            </a:r>
            <a:r>
              <a:rPr sz="23550" dirty="0">
                <a:solidFill>
                  <a:srgbClr val="FFFFFF"/>
                </a:solidFill>
                <a:latin typeface="Arial"/>
                <a:cs typeface="Arial"/>
              </a:rPr>
              <a:t>6</a:t>
            </a:r>
            <a:r>
              <a:rPr sz="23550" dirty="0">
                <a:solidFill>
                  <a:srgbClr val="FFFFFF"/>
                </a:solidFill>
                <a:latin typeface="Times New Roman"/>
                <a:cs typeface="Times New Roman"/>
              </a:rPr>
              <a:t>	</a:t>
            </a:r>
            <a:r>
              <a:rPr sz="23550" spc="-10" dirty="0">
                <a:solidFill>
                  <a:srgbClr val="FFFFFF"/>
                </a:solidFill>
                <a:latin typeface="Arial"/>
                <a:cs typeface="Arial"/>
              </a:rPr>
              <a:t>0</a:t>
            </a:r>
            <a:r>
              <a:rPr sz="23550" dirty="0">
                <a:solidFill>
                  <a:srgbClr val="FFFFFF"/>
                </a:solidFill>
                <a:latin typeface="Arial"/>
                <a:cs typeface="Arial"/>
              </a:rPr>
              <a:t>7</a:t>
            </a:r>
            <a:endParaRPr sz="23550" dirty="0">
              <a:latin typeface="Arial"/>
              <a:cs typeface="Arial"/>
            </a:endParaRPr>
          </a:p>
          <a:p>
            <a:pPr marL="189230">
              <a:lnSpc>
                <a:spcPct val="100000"/>
              </a:lnSpc>
              <a:spcBef>
                <a:spcPts val="155"/>
              </a:spcBef>
              <a:tabLst>
                <a:tab pos="4983480" algn="l"/>
                <a:tab pos="9920605" algn="l"/>
              </a:tabLst>
            </a:pPr>
            <a:r>
              <a:rPr sz="2250" spc="-5" dirty="0">
                <a:solidFill>
                  <a:schemeClr val="bg1"/>
                </a:solidFill>
                <a:latin typeface="Arial"/>
                <a:cs typeface="Arial"/>
              </a:rPr>
              <a:t>U</a:t>
            </a:r>
            <a:r>
              <a:rPr sz="2250" spc="-10" dirty="0">
                <a:solidFill>
                  <a:schemeClr val="bg1"/>
                </a:solidFill>
                <a:latin typeface="Arial"/>
                <a:cs typeface="Arial"/>
              </a:rPr>
              <a:t>s</a:t>
            </a:r>
            <a:r>
              <a:rPr sz="2250" spc="-5" dirty="0">
                <a:solidFill>
                  <a:schemeClr val="bg1"/>
                </a:solidFill>
                <a:latin typeface="Arial"/>
                <a:cs typeface="Arial"/>
              </a:rPr>
              <a:t>efu</a:t>
            </a:r>
            <a:r>
              <a:rPr sz="2250" dirty="0">
                <a:solidFill>
                  <a:schemeClr val="bg1"/>
                </a:solidFill>
                <a:latin typeface="Arial"/>
                <a:cs typeface="Arial"/>
              </a:rPr>
              <a:t>l</a:t>
            </a:r>
            <a:r>
              <a:rPr sz="2250" spc="65" dirty="0">
                <a:solidFill>
                  <a:schemeClr val="bg1"/>
                </a:solidFill>
                <a:latin typeface="Times New Roman"/>
                <a:cs typeface="Times New Roman"/>
              </a:rPr>
              <a:t> </a:t>
            </a:r>
            <a:r>
              <a:rPr sz="2250" spc="-10" dirty="0">
                <a:solidFill>
                  <a:schemeClr val="bg1"/>
                </a:solidFill>
                <a:latin typeface="Arial"/>
                <a:cs typeface="Arial"/>
              </a:rPr>
              <a:t>I</a:t>
            </a:r>
            <a:r>
              <a:rPr sz="2250" spc="-5" dirty="0">
                <a:solidFill>
                  <a:schemeClr val="bg1"/>
                </a:solidFill>
                <a:latin typeface="Arial"/>
                <a:cs typeface="Arial"/>
              </a:rPr>
              <a:t>n</a:t>
            </a:r>
            <a:r>
              <a:rPr sz="2250" spc="-10" dirty="0">
                <a:solidFill>
                  <a:schemeClr val="bg1"/>
                </a:solidFill>
                <a:latin typeface="Arial"/>
                <a:cs typeface="Arial"/>
              </a:rPr>
              <a:t>f</a:t>
            </a:r>
            <a:r>
              <a:rPr sz="2250" dirty="0">
                <a:solidFill>
                  <a:schemeClr val="bg1"/>
                </a:solidFill>
                <a:latin typeface="Arial"/>
                <a:cs typeface="Arial"/>
              </a:rPr>
              <a:t>o</a:t>
            </a:r>
            <a:r>
              <a:rPr sz="2250" dirty="0">
                <a:solidFill>
                  <a:schemeClr val="bg1"/>
                </a:solidFill>
                <a:latin typeface="Times New Roman"/>
                <a:cs typeface="Times New Roman"/>
              </a:rPr>
              <a:t>	</a:t>
            </a:r>
            <a:r>
              <a:rPr sz="2250" spc="60" dirty="0">
                <a:solidFill>
                  <a:schemeClr val="bg1"/>
                </a:solidFill>
                <a:latin typeface="Arial"/>
                <a:cs typeface="Arial"/>
              </a:rPr>
              <a:t>Weather</a:t>
            </a:r>
            <a:r>
              <a:rPr sz="2250" spc="100" dirty="0">
                <a:solidFill>
                  <a:schemeClr val="bg1"/>
                </a:solidFill>
                <a:latin typeface="Times New Roman"/>
                <a:cs typeface="Times New Roman"/>
              </a:rPr>
              <a:t> </a:t>
            </a:r>
            <a:r>
              <a:rPr sz="2250" spc="75" dirty="0">
                <a:solidFill>
                  <a:schemeClr val="bg1"/>
                </a:solidFill>
                <a:latin typeface="Arial"/>
                <a:cs typeface="Arial"/>
              </a:rPr>
              <a:t>M</a:t>
            </a:r>
            <a:r>
              <a:rPr sz="2250" spc="55" dirty="0">
                <a:solidFill>
                  <a:schemeClr val="bg1"/>
                </a:solidFill>
                <a:latin typeface="Arial"/>
                <a:cs typeface="Arial"/>
              </a:rPr>
              <a:t>o</a:t>
            </a:r>
            <a:r>
              <a:rPr sz="2250" spc="65" dirty="0">
                <a:solidFill>
                  <a:schemeClr val="bg1"/>
                </a:solidFill>
                <a:latin typeface="Arial"/>
                <a:cs typeface="Arial"/>
              </a:rPr>
              <a:t>n</a:t>
            </a:r>
            <a:r>
              <a:rPr sz="2250" spc="20" dirty="0">
                <a:solidFill>
                  <a:schemeClr val="bg1"/>
                </a:solidFill>
                <a:latin typeface="Arial"/>
                <a:cs typeface="Arial"/>
              </a:rPr>
              <a:t>t</a:t>
            </a:r>
            <a:r>
              <a:rPr sz="2250" spc="60" dirty="0">
                <a:solidFill>
                  <a:schemeClr val="bg1"/>
                </a:solidFill>
                <a:latin typeface="Arial"/>
                <a:cs typeface="Arial"/>
              </a:rPr>
              <a:t>h</a:t>
            </a:r>
            <a:r>
              <a:rPr sz="2250" dirty="0">
                <a:solidFill>
                  <a:schemeClr val="bg1"/>
                </a:solidFill>
                <a:latin typeface="Times New Roman"/>
                <a:cs typeface="Times New Roman"/>
              </a:rPr>
              <a:t>	</a:t>
            </a:r>
            <a:r>
              <a:rPr sz="2250" spc="45" dirty="0">
                <a:solidFill>
                  <a:schemeClr val="bg1"/>
                </a:solidFill>
                <a:latin typeface="Arial"/>
                <a:cs typeface="Arial"/>
              </a:rPr>
              <a:t>In</a:t>
            </a:r>
            <a:r>
              <a:rPr sz="2250" spc="20" dirty="0">
                <a:solidFill>
                  <a:schemeClr val="bg1"/>
                </a:solidFill>
                <a:latin typeface="Arial"/>
                <a:cs typeface="Arial"/>
              </a:rPr>
              <a:t>f</a:t>
            </a:r>
            <a:r>
              <a:rPr sz="2250" spc="55" dirty="0">
                <a:solidFill>
                  <a:schemeClr val="bg1"/>
                </a:solidFill>
                <a:latin typeface="Arial"/>
                <a:cs typeface="Arial"/>
              </a:rPr>
              <a:t>o</a:t>
            </a:r>
            <a:r>
              <a:rPr sz="2250" spc="40" dirty="0">
                <a:solidFill>
                  <a:schemeClr val="bg1"/>
                </a:solidFill>
                <a:latin typeface="Arial"/>
                <a:cs typeface="Arial"/>
              </a:rPr>
              <a:t>r</a:t>
            </a:r>
            <a:r>
              <a:rPr sz="2250" spc="75" dirty="0">
                <a:solidFill>
                  <a:schemeClr val="bg1"/>
                </a:solidFill>
                <a:latin typeface="Arial"/>
                <a:cs typeface="Arial"/>
              </a:rPr>
              <a:t>m</a:t>
            </a:r>
            <a:r>
              <a:rPr sz="2250" spc="55" dirty="0">
                <a:solidFill>
                  <a:schemeClr val="bg1"/>
                </a:solidFill>
                <a:latin typeface="Arial"/>
                <a:cs typeface="Arial"/>
              </a:rPr>
              <a:t>a</a:t>
            </a:r>
            <a:r>
              <a:rPr sz="2250" spc="35" dirty="0">
                <a:solidFill>
                  <a:schemeClr val="bg1"/>
                </a:solidFill>
                <a:latin typeface="Arial"/>
                <a:cs typeface="Arial"/>
              </a:rPr>
              <a:t>t</a:t>
            </a:r>
            <a:r>
              <a:rPr sz="2250" spc="15" dirty="0">
                <a:solidFill>
                  <a:schemeClr val="bg1"/>
                </a:solidFill>
                <a:latin typeface="Arial"/>
                <a:cs typeface="Arial"/>
              </a:rPr>
              <a:t>i</a:t>
            </a:r>
            <a:r>
              <a:rPr sz="2250" spc="55" dirty="0">
                <a:solidFill>
                  <a:schemeClr val="bg1"/>
                </a:solidFill>
                <a:latin typeface="Arial"/>
                <a:cs typeface="Arial"/>
              </a:rPr>
              <a:t>o</a:t>
            </a:r>
            <a:r>
              <a:rPr sz="2250" spc="60" dirty="0">
                <a:solidFill>
                  <a:schemeClr val="bg1"/>
                </a:solidFill>
                <a:latin typeface="Arial"/>
                <a:cs typeface="Arial"/>
              </a:rPr>
              <a:t>n</a:t>
            </a:r>
            <a:r>
              <a:rPr sz="2250" spc="90" dirty="0">
                <a:solidFill>
                  <a:schemeClr val="bg1"/>
                </a:solidFill>
                <a:latin typeface="Times New Roman"/>
                <a:cs typeface="Times New Roman"/>
              </a:rPr>
              <a:t> </a:t>
            </a:r>
            <a:r>
              <a:rPr sz="2250" spc="55" dirty="0">
                <a:solidFill>
                  <a:schemeClr val="bg1"/>
                </a:solidFill>
                <a:latin typeface="Arial"/>
                <a:cs typeface="Arial"/>
              </a:rPr>
              <a:t>an</a:t>
            </a:r>
            <a:r>
              <a:rPr sz="2250" spc="60" dirty="0">
                <a:solidFill>
                  <a:schemeClr val="bg1"/>
                </a:solidFill>
                <a:latin typeface="Arial"/>
                <a:cs typeface="Arial"/>
              </a:rPr>
              <a:t>d</a:t>
            </a:r>
            <a:r>
              <a:rPr sz="2250" spc="110" dirty="0">
                <a:solidFill>
                  <a:schemeClr val="bg1"/>
                </a:solidFill>
                <a:latin typeface="Times New Roman"/>
                <a:cs typeface="Times New Roman"/>
              </a:rPr>
              <a:t> </a:t>
            </a:r>
            <a:r>
              <a:rPr sz="2250" spc="75" dirty="0">
                <a:solidFill>
                  <a:schemeClr val="bg1"/>
                </a:solidFill>
                <a:latin typeface="Arial"/>
                <a:cs typeface="Arial"/>
              </a:rPr>
              <a:t>C</a:t>
            </a:r>
            <a:r>
              <a:rPr sz="2250" spc="50" dirty="0">
                <a:solidFill>
                  <a:schemeClr val="bg1"/>
                </a:solidFill>
                <a:latin typeface="Arial"/>
                <a:cs typeface="Arial"/>
              </a:rPr>
              <a:t>o</a:t>
            </a:r>
            <a:r>
              <a:rPr sz="2250" spc="40" dirty="0">
                <a:solidFill>
                  <a:schemeClr val="bg1"/>
                </a:solidFill>
                <a:latin typeface="Arial"/>
                <a:cs typeface="Arial"/>
              </a:rPr>
              <a:t>nt</a:t>
            </a:r>
            <a:r>
              <a:rPr sz="2250" spc="45" dirty="0">
                <a:solidFill>
                  <a:schemeClr val="bg1"/>
                </a:solidFill>
                <a:latin typeface="Arial"/>
                <a:cs typeface="Arial"/>
              </a:rPr>
              <a:t>a</a:t>
            </a:r>
            <a:r>
              <a:rPr sz="2250" spc="55" dirty="0">
                <a:solidFill>
                  <a:schemeClr val="bg1"/>
                </a:solidFill>
                <a:latin typeface="Arial"/>
                <a:cs typeface="Arial"/>
              </a:rPr>
              <a:t>c</a:t>
            </a:r>
            <a:r>
              <a:rPr sz="2250" spc="35" dirty="0">
                <a:solidFill>
                  <a:schemeClr val="bg1"/>
                </a:solidFill>
                <a:latin typeface="Arial"/>
                <a:cs typeface="Arial"/>
              </a:rPr>
              <a:t>t</a:t>
            </a:r>
            <a:r>
              <a:rPr sz="2250" spc="55" dirty="0">
                <a:solidFill>
                  <a:schemeClr val="bg1"/>
                </a:solidFill>
                <a:latin typeface="Arial"/>
                <a:cs typeface="Arial"/>
              </a:rPr>
              <a:t>s</a:t>
            </a:r>
            <a:endParaRPr sz="2250" dirty="0">
              <a:solidFill>
                <a:schemeClr val="bg1"/>
              </a:solidFill>
              <a:latin typeface="Arial"/>
              <a:cs typeface="Arial"/>
            </a:endParaRPr>
          </a:p>
        </p:txBody>
      </p:sp>
      <p:pic>
        <p:nvPicPr>
          <p:cNvPr id="10" name="Picture 6" descr="Home page (SGroup)">
            <a:extLst>
              <a:ext uri="{FF2B5EF4-FFF2-40B4-BE49-F238E27FC236}">
                <a16:creationId xmlns:a16="http://schemas.microsoft.com/office/drawing/2014/main" id="{9830F297-F774-4B99-AD91-9C21766DF0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407" y="11120138"/>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7">
            <a:extLst>
              <a:ext uri="{FF2B5EF4-FFF2-40B4-BE49-F238E27FC236}">
                <a16:creationId xmlns:a16="http://schemas.microsoft.com/office/drawing/2014/main" id="{BB90E6B4-CD86-462D-987A-94D10CEAC152}"/>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2813050" y="11006302"/>
            <a:ext cx="2938419" cy="1131129"/>
          </a:xfrm>
          <a:prstGeom prst="rect">
            <a:avLst/>
          </a:prstGeom>
        </p:spPr>
      </p:pic>
      <p:pic>
        <p:nvPicPr>
          <p:cNvPr id="12" name="Imagem 11">
            <a:extLst>
              <a:ext uri="{FF2B5EF4-FFF2-40B4-BE49-F238E27FC236}">
                <a16:creationId xmlns:a16="http://schemas.microsoft.com/office/drawing/2014/main" id="{14178C90-24C3-402D-8F41-D2DA6ED8BE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850" y="11006302"/>
            <a:ext cx="1898288" cy="1126856"/>
          </a:xfrm>
          <a:prstGeom prst="rect">
            <a:avLst/>
          </a:prstGeom>
        </p:spPr>
      </p:pic>
      <p:pic>
        <p:nvPicPr>
          <p:cNvPr id="2" name="Imagem 1" descr="Uma imagem com texto, Tipo de letra, logótipo, Gráficos&#10;&#10;Descrição gerada automaticamente">
            <a:extLst>
              <a:ext uri="{FF2B5EF4-FFF2-40B4-BE49-F238E27FC236}">
                <a16:creationId xmlns:a16="http://schemas.microsoft.com/office/drawing/2014/main" id="{85DA7707-3E4B-26FA-E0AF-5FD61BF678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91280" y="11172423"/>
            <a:ext cx="1476668" cy="781765"/>
          </a:xfrm>
          <a:prstGeom prst="rect">
            <a:avLst/>
          </a:prstGeom>
        </p:spPr>
      </p:pic>
      <p:pic>
        <p:nvPicPr>
          <p:cNvPr id="9" name="Picture 2" descr="Lanzarote Summer Challenge 2024 - Sponsors and Collaborators.">
            <a:extLst>
              <a:ext uri="{FF2B5EF4-FFF2-40B4-BE49-F238E27FC236}">
                <a16:creationId xmlns:a16="http://schemas.microsoft.com/office/drawing/2014/main" id="{0EEAFDC7-FAD9-AB58-C645-6FF57711DC2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96704" y="11018197"/>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m 12" descr="Uma imagem com texto, Tipo de letra, símbolo, logótipo&#10;&#10;Descrição gerada automaticamente">
            <a:extLst>
              <a:ext uri="{FF2B5EF4-FFF2-40B4-BE49-F238E27FC236}">
                <a16:creationId xmlns:a16="http://schemas.microsoft.com/office/drawing/2014/main" id="{51D6ACEA-39BA-3B76-6204-48FB661D5EF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255085" y="11364076"/>
            <a:ext cx="3103048" cy="6510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915150" cy="12566650"/>
          </a:xfrm>
          <a:custGeom>
            <a:avLst/>
            <a:gdLst/>
            <a:ahLst/>
            <a:cxnLst/>
            <a:rect l="l" t="t" r="r" b="b"/>
            <a:pathLst>
              <a:path w="6915150" h="12566650">
                <a:moveTo>
                  <a:pt x="0" y="12566585"/>
                </a:moveTo>
                <a:lnTo>
                  <a:pt x="6914975" y="12566585"/>
                </a:lnTo>
                <a:lnTo>
                  <a:pt x="6914975" y="0"/>
                </a:lnTo>
                <a:lnTo>
                  <a:pt x="0" y="0"/>
                </a:lnTo>
                <a:lnTo>
                  <a:pt x="0" y="12566585"/>
                </a:lnTo>
                <a:close/>
              </a:path>
            </a:pathLst>
          </a:custGeom>
          <a:solidFill>
            <a:srgbClr val="001F5F"/>
          </a:solidFill>
        </p:spPr>
        <p:txBody>
          <a:bodyPr wrap="square" lIns="0" tIns="0" rIns="0" bIns="0" rtlCol="0"/>
          <a:lstStyle/>
          <a:p>
            <a:endParaRPr/>
          </a:p>
        </p:txBody>
      </p:sp>
      <p:sp>
        <p:nvSpPr>
          <p:cNvPr id="3" name="object 3"/>
          <p:cNvSpPr/>
          <p:nvPr/>
        </p:nvSpPr>
        <p:spPr>
          <a:xfrm>
            <a:off x="216402" y="3789178"/>
            <a:ext cx="6555740" cy="3394710"/>
          </a:xfrm>
          <a:custGeom>
            <a:avLst/>
            <a:gdLst/>
            <a:ahLst/>
            <a:cxnLst/>
            <a:rect l="l" t="t" r="r" b="b"/>
            <a:pathLst>
              <a:path w="6555740" h="3394709">
                <a:moveTo>
                  <a:pt x="0" y="3394136"/>
                </a:moveTo>
                <a:lnTo>
                  <a:pt x="6555198" y="3394136"/>
                </a:lnTo>
                <a:lnTo>
                  <a:pt x="6555198" y="0"/>
                </a:lnTo>
                <a:lnTo>
                  <a:pt x="0" y="0"/>
                </a:lnTo>
                <a:lnTo>
                  <a:pt x="0" y="3394136"/>
                </a:lnTo>
                <a:close/>
              </a:path>
            </a:pathLst>
          </a:custGeom>
          <a:solidFill>
            <a:srgbClr val="002060"/>
          </a:solidFill>
        </p:spPr>
        <p:txBody>
          <a:bodyPr wrap="square" lIns="0" tIns="0" rIns="0" bIns="0" rtlCol="0"/>
          <a:lstStyle/>
          <a:p>
            <a:endParaRPr/>
          </a:p>
        </p:txBody>
      </p:sp>
      <p:sp>
        <p:nvSpPr>
          <p:cNvPr id="4" name="object 4"/>
          <p:cNvSpPr txBox="1"/>
          <p:nvPr/>
        </p:nvSpPr>
        <p:spPr>
          <a:xfrm>
            <a:off x="203384" y="4774001"/>
            <a:ext cx="6581775" cy="1661993"/>
          </a:xfrm>
          <a:prstGeom prst="rect">
            <a:avLst/>
          </a:prstGeom>
        </p:spPr>
        <p:txBody>
          <a:bodyPr vert="horz" wrap="square" lIns="0" tIns="0" rIns="0" bIns="0" rtlCol="0">
            <a:spAutoFit/>
          </a:bodyPr>
          <a:lstStyle/>
          <a:p>
            <a:pPr marL="12700">
              <a:lnSpc>
                <a:spcPct val="100000"/>
              </a:lnSpc>
            </a:pPr>
            <a:r>
              <a:rPr sz="7200" dirty="0">
                <a:solidFill>
                  <a:srgbClr val="FFFFFF"/>
                </a:solidFill>
                <a:latin typeface="Arial"/>
                <a:cs typeface="Arial"/>
              </a:rPr>
              <a:t>Virtual</a:t>
            </a:r>
            <a:r>
              <a:rPr sz="7200" spc="195" dirty="0">
                <a:solidFill>
                  <a:srgbClr val="FFFFFF"/>
                </a:solidFill>
                <a:latin typeface="Times New Roman"/>
                <a:cs typeface="Times New Roman"/>
              </a:rPr>
              <a:t> </a:t>
            </a:r>
            <a:r>
              <a:rPr sz="7200" dirty="0">
                <a:solidFill>
                  <a:srgbClr val="FFFFFF"/>
                </a:solidFill>
                <a:latin typeface="Arial"/>
                <a:cs typeface="Arial"/>
              </a:rPr>
              <a:t>Session</a:t>
            </a:r>
            <a:endParaRPr lang="es-ES" sz="7200" dirty="0">
              <a:solidFill>
                <a:srgbClr val="FFFFFF"/>
              </a:solidFill>
              <a:latin typeface="Arial"/>
              <a:cs typeface="Arial"/>
            </a:endParaRPr>
          </a:p>
          <a:p>
            <a:pPr marL="12700" algn="ctr">
              <a:lnSpc>
                <a:spcPct val="100000"/>
              </a:lnSpc>
            </a:pPr>
            <a:r>
              <a:rPr lang="es-ES" sz="3600" dirty="0">
                <a:solidFill>
                  <a:schemeClr val="bg2"/>
                </a:solidFill>
                <a:latin typeface="Arial"/>
                <a:cs typeface="Arial"/>
              </a:rPr>
              <a:t>Programme</a:t>
            </a:r>
            <a:endParaRPr sz="3600" dirty="0">
              <a:solidFill>
                <a:schemeClr val="bg2"/>
              </a:solidFill>
              <a:latin typeface="Arial"/>
              <a:cs typeface="Arial"/>
            </a:endParaRPr>
          </a:p>
        </p:txBody>
      </p:sp>
      <p:sp>
        <p:nvSpPr>
          <p:cNvPr id="6" name="object 6"/>
          <p:cNvSpPr/>
          <p:nvPr/>
        </p:nvSpPr>
        <p:spPr>
          <a:xfrm>
            <a:off x="7065143" y="4197114"/>
            <a:ext cx="12822555" cy="1153773"/>
          </a:xfrm>
          <a:custGeom>
            <a:avLst/>
            <a:gdLst/>
            <a:ahLst/>
            <a:cxnLst/>
            <a:rect l="l" t="t" r="r" b="b"/>
            <a:pathLst>
              <a:path w="12822555" h="925194">
                <a:moveTo>
                  <a:pt x="0" y="925044"/>
                </a:moveTo>
                <a:lnTo>
                  <a:pt x="12822123" y="925044"/>
                </a:lnTo>
                <a:lnTo>
                  <a:pt x="12822123" y="0"/>
                </a:lnTo>
                <a:lnTo>
                  <a:pt x="0" y="0"/>
                </a:lnTo>
                <a:lnTo>
                  <a:pt x="0" y="925044"/>
                </a:lnTo>
                <a:close/>
              </a:path>
            </a:pathLst>
          </a:custGeom>
          <a:solidFill>
            <a:srgbClr val="001F5F"/>
          </a:solidFill>
        </p:spPr>
        <p:txBody>
          <a:bodyPr wrap="square" lIns="0" tIns="0" rIns="0" bIns="0" rtlCol="0"/>
          <a:lstStyle/>
          <a:p>
            <a:pPr marL="12700">
              <a:lnSpc>
                <a:spcPct val="100000"/>
              </a:lnSpc>
            </a:pPr>
            <a:endParaRPr lang="es-ES" sz="1800" b="1" dirty="0">
              <a:solidFill>
                <a:srgbClr val="FFFFFF"/>
              </a:solidFill>
              <a:latin typeface="Segoe UI"/>
              <a:cs typeface="Segoe UI"/>
            </a:endParaRPr>
          </a:p>
          <a:p>
            <a:pPr marL="12700">
              <a:lnSpc>
                <a:spcPct val="100000"/>
              </a:lnSpc>
            </a:pPr>
            <a:r>
              <a:rPr lang="es-ES" sz="2800" b="1" dirty="0">
                <a:solidFill>
                  <a:srgbClr val="FFFFFF"/>
                </a:solidFill>
                <a:latin typeface="Segoe UI"/>
                <a:cs typeface="Segoe UI"/>
              </a:rPr>
              <a:t>March 19th,</a:t>
            </a:r>
            <a:r>
              <a:rPr lang="es-ES" sz="2800" b="1" spc="55" dirty="0">
                <a:solidFill>
                  <a:srgbClr val="FFFFFF"/>
                </a:solidFill>
                <a:latin typeface="Times New Roman"/>
                <a:cs typeface="Times New Roman"/>
              </a:rPr>
              <a:t> </a:t>
            </a:r>
            <a:r>
              <a:rPr lang="es-ES" sz="2800" b="1" spc="-5" dirty="0">
                <a:solidFill>
                  <a:srgbClr val="FFFFFF"/>
                </a:solidFill>
                <a:latin typeface="Segoe UI"/>
                <a:cs typeface="Segoe UI"/>
              </a:rPr>
              <a:t>2</a:t>
            </a:r>
            <a:r>
              <a:rPr lang="es-ES" sz="2800" b="1" spc="10" dirty="0">
                <a:solidFill>
                  <a:srgbClr val="FFFFFF"/>
                </a:solidFill>
                <a:latin typeface="Segoe UI"/>
                <a:cs typeface="Segoe UI"/>
              </a:rPr>
              <a:t>0</a:t>
            </a:r>
            <a:r>
              <a:rPr lang="es-ES" sz="2800" b="1" spc="-5" dirty="0">
                <a:solidFill>
                  <a:srgbClr val="FFFFFF"/>
                </a:solidFill>
                <a:latin typeface="Segoe UI"/>
                <a:cs typeface="Segoe UI"/>
              </a:rPr>
              <a:t>2</a:t>
            </a:r>
            <a:r>
              <a:rPr lang="es-ES" sz="2800" b="1" dirty="0">
                <a:solidFill>
                  <a:srgbClr val="FFFFFF"/>
                </a:solidFill>
                <a:latin typeface="Segoe UI"/>
                <a:cs typeface="Segoe UI"/>
              </a:rPr>
              <a:t>4</a:t>
            </a:r>
          </a:p>
          <a:p>
            <a:pPr marL="12700">
              <a:lnSpc>
                <a:spcPct val="100000"/>
              </a:lnSpc>
            </a:pPr>
            <a:r>
              <a:rPr lang="es-ES" sz="2800" b="1" dirty="0">
                <a:solidFill>
                  <a:srgbClr val="FFFFFF"/>
                </a:solidFill>
                <a:latin typeface="Segoe UI"/>
                <a:cs typeface="Segoe UI"/>
              </a:rPr>
              <a:t>(online)</a:t>
            </a:r>
            <a:endParaRPr lang="es-ES" sz="2800" dirty="0">
              <a:latin typeface="Segoe UI"/>
              <a:cs typeface="Segoe UI"/>
            </a:endParaRPr>
          </a:p>
        </p:txBody>
      </p:sp>
      <p:sp>
        <p:nvSpPr>
          <p:cNvPr id="9" name="object 9"/>
          <p:cNvSpPr txBox="1"/>
          <p:nvPr/>
        </p:nvSpPr>
        <p:spPr>
          <a:xfrm>
            <a:off x="7199326" y="288636"/>
            <a:ext cx="7348524" cy="369332"/>
          </a:xfrm>
          <a:prstGeom prst="rect">
            <a:avLst/>
          </a:prstGeom>
        </p:spPr>
        <p:txBody>
          <a:bodyPr vert="horz" wrap="square" lIns="0" tIns="0" rIns="0" bIns="0" rtlCol="0">
            <a:spAutoFit/>
          </a:bodyPr>
          <a:lstStyle/>
          <a:p>
            <a:pPr marL="12700">
              <a:lnSpc>
                <a:spcPct val="100000"/>
              </a:lnSpc>
            </a:pPr>
            <a:r>
              <a:rPr lang="es-ES" sz="2400" b="1" dirty="0">
                <a:solidFill>
                  <a:srgbClr val="FFFFFF"/>
                </a:solidFill>
                <a:latin typeface="Segoe UI"/>
                <a:cs typeface="Segoe UI"/>
              </a:rPr>
              <a:t>March 19th</a:t>
            </a:r>
            <a:r>
              <a:rPr sz="2400" b="1" dirty="0">
                <a:solidFill>
                  <a:srgbClr val="FFFFFF"/>
                </a:solidFill>
                <a:latin typeface="Segoe UI"/>
                <a:cs typeface="Segoe UI"/>
              </a:rPr>
              <a:t>,</a:t>
            </a:r>
            <a:r>
              <a:rPr sz="2400" b="1" spc="55" dirty="0">
                <a:solidFill>
                  <a:srgbClr val="FFFFFF"/>
                </a:solidFill>
                <a:latin typeface="Times New Roman"/>
                <a:cs typeface="Times New Roman"/>
              </a:rPr>
              <a:t> </a:t>
            </a:r>
            <a:r>
              <a:rPr sz="2400" b="1" spc="-5" dirty="0">
                <a:solidFill>
                  <a:srgbClr val="FFFFFF"/>
                </a:solidFill>
                <a:latin typeface="Segoe UI"/>
                <a:cs typeface="Segoe UI"/>
              </a:rPr>
              <a:t>2</a:t>
            </a:r>
            <a:r>
              <a:rPr sz="2400" b="1" spc="10" dirty="0">
                <a:solidFill>
                  <a:srgbClr val="FFFFFF"/>
                </a:solidFill>
                <a:latin typeface="Segoe UI"/>
                <a:cs typeface="Segoe UI"/>
              </a:rPr>
              <a:t>0</a:t>
            </a:r>
            <a:r>
              <a:rPr sz="2400" b="1" spc="-5" dirty="0">
                <a:solidFill>
                  <a:srgbClr val="FFFFFF"/>
                </a:solidFill>
                <a:latin typeface="Segoe UI"/>
                <a:cs typeface="Segoe UI"/>
              </a:rPr>
              <a:t>2</a:t>
            </a:r>
            <a:r>
              <a:rPr sz="2400" b="1" dirty="0">
                <a:solidFill>
                  <a:srgbClr val="FFFFFF"/>
                </a:solidFill>
                <a:latin typeface="Segoe UI"/>
                <a:cs typeface="Segoe UI"/>
              </a:rPr>
              <a:t>4</a:t>
            </a:r>
            <a:endParaRPr sz="2400" dirty="0">
              <a:latin typeface="Segoe UI"/>
              <a:cs typeface="Segoe UI"/>
            </a:endParaRPr>
          </a:p>
        </p:txBody>
      </p:sp>
      <p:sp>
        <p:nvSpPr>
          <p:cNvPr id="28" name="Rectángulo 27">
            <a:extLst>
              <a:ext uri="{FF2B5EF4-FFF2-40B4-BE49-F238E27FC236}">
                <a16:creationId xmlns:a16="http://schemas.microsoft.com/office/drawing/2014/main" id="{E77B91AB-6189-4FDE-8603-B55DE377FFB0}"/>
              </a:ext>
            </a:extLst>
          </p:cNvPr>
          <p:cNvSpPr/>
          <p:nvPr/>
        </p:nvSpPr>
        <p:spPr>
          <a:xfrm>
            <a:off x="7065949" y="5486533"/>
            <a:ext cx="12822555" cy="2396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12700"/>
            <a:r>
              <a:rPr lang="es-ES" b="1" dirty="0">
                <a:latin typeface="Segoe UI"/>
                <a:cs typeface="Segoe UI"/>
              </a:rPr>
              <a:t>11.30 	Project Meeting </a:t>
            </a:r>
          </a:p>
          <a:p>
            <a:pPr marL="12700"/>
            <a:endParaRPr lang="es-ES" b="1" dirty="0">
              <a:latin typeface="Segoe UI"/>
              <a:cs typeface="Segoe UI"/>
            </a:endParaRPr>
          </a:p>
          <a:p>
            <a:pPr marL="12700"/>
            <a:r>
              <a:rPr lang="es-ES" b="1" dirty="0">
                <a:latin typeface="Segoe UI"/>
                <a:cs typeface="Segoe UI"/>
              </a:rPr>
              <a:t>Speaker: Mar Fernandez</a:t>
            </a:r>
          </a:p>
          <a:p>
            <a:pPr marL="12700"/>
            <a:endParaRPr lang="es-ES" b="1" dirty="0">
              <a:latin typeface="Segoe UI"/>
              <a:cs typeface="Segoe UI"/>
            </a:endParaRPr>
          </a:p>
          <a:p>
            <a:pPr marL="12700"/>
            <a:r>
              <a:rPr lang="es-ES" b="1" dirty="0">
                <a:latin typeface="Segoe UI"/>
                <a:cs typeface="Segoe UI"/>
              </a:rPr>
              <a:t>Zoom Link: </a:t>
            </a:r>
            <a:r>
              <a:rPr lang="es-ES" dirty="0">
                <a:latin typeface="Segoe UI"/>
                <a:cs typeface="Segoe UI"/>
                <a:hlinkClick r:id="rId3"/>
              </a:rPr>
              <a:t>https://www.google.com/url?q=https://us06web.zoom.us/j/88494335067?pwd%3DNxRRk1CVaKckhfttQkpSeuBMVyuweP.1&amp;sa=D&amp;source=calendar&amp;usd=2&amp;usg=AOvVaw24ITcxZ-pjCH2cnwgP0L8O</a:t>
            </a:r>
            <a:endParaRPr lang="es-ES" dirty="0">
              <a:latin typeface="Segoe UI"/>
              <a:cs typeface="Segoe UI"/>
            </a:endParaRPr>
          </a:p>
          <a:p>
            <a:pPr marL="12700"/>
            <a:endParaRPr lang="es-ES" dirty="0">
              <a:latin typeface="Segoe UI"/>
              <a:cs typeface="Segoe UI"/>
            </a:endParaRPr>
          </a:p>
        </p:txBody>
      </p:sp>
      <p:pic>
        <p:nvPicPr>
          <p:cNvPr id="13" name="Picture 6" descr="Home page (SGroup)">
            <a:extLst>
              <a:ext uri="{FF2B5EF4-FFF2-40B4-BE49-F238E27FC236}">
                <a16:creationId xmlns:a16="http://schemas.microsoft.com/office/drawing/2014/main" id="{0A56B3A7-C24C-4CF8-BC4A-3D48977904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03570" y="11506053"/>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7">
            <a:extLst>
              <a:ext uri="{FF2B5EF4-FFF2-40B4-BE49-F238E27FC236}">
                <a16:creationId xmlns:a16="http://schemas.microsoft.com/office/drawing/2014/main" id="{F195A7D3-6A1F-4EC2-9535-0C9511E4BAF2}"/>
              </a:ext>
            </a:extLst>
          </p:cNvPr>
          <p:cNvPicPr>
            <a:picLocks noChangeAspect="1"/>
          </p:cNvPicPr>
          <p:nvPr/>
        </p:nvPicPr>
        <p:blipFill>
          <a:blip r:embed="rId5">
            <a:clrChange>
              <a:clrFrom>
                <a:srgbClr val="F7F7F7"/>
              </a:clrFrom>
              <a:clrTo>
                <a:srgbClr val="F7F7F7">
                  <a:alpha val="0"/>
                </a:srgbClr>
              </a:clrTo>
            </a:clrChange>
          </a:blip>
          <a:stretch>
            <a:fillRect/>
          </a:stretch>
        </p:blipFill>
        <p:spPr>
          <a:xfrm>
            <a:off x="8677749" y="11345943"/>
            <a:ext cx="2938419" cy="1131129"/>
          </a:xfrm>
          <a:prstGeom prst="rect">
            <a:avLst/>
          </a:prstGeom>
        </p:spPr>
      </p:pic>
      <p:pic>
        <p:nvPicPr>
          <p:cNvPr id="15" name="Imagem 14">
            <a:extLst>
              <a:ext uri="{FF2B5EF4-FFF2-40B4-BE49-F238E27FC236}">
                <a16:creationId xmlns:a16="http://schemas.microsoft.com/office/drawing/2014/main" id="{A815E434-8212-4580-AE69-821839D54C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10762" y="11171996"/>
            <a:ext cx="1898288" cy="1126856"/>
          </a:xfrm>
          <a:prstGeom prst="rect">
            <a:avLst/>
          </a:prstGeom>
        </p:spPr>
      </p:pic>
      <p:pic>
        <p:nvPicPr>
          <p:cNvPr id="5" name="Imagem 4" descr="Uma imagem com texto, Tipo de letra, logótipo, Gráficos&#10;&#10;Descrição gerada automaticamente">
            <a:extLst>
              <a:ext uri="{FF2B5EF4-FFF2-40B4-BE49-F238E27FC236}">
                <a16:creationId xmlns:a16="http://schemas.microsoft.com/office/drawing/2014/main" id="{773FD02B-0004-53F4-0E11-BC402E8F8F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18368" y="11560849"/>
            <a:ext cx="1476668" cy="781765"/>
          </a:xfrm>
          <a:prstGeom prst="rect">
            <a:avLst/>
          </a:prstGeom>
        </p:spPr>
      </p:pic>
      <p:pic>
        <p:nvPicPr>
          <p:cNvPr id="7" name="Picture 2" descr="Lanzarote Summer Challenge 2024 - Sponsors and Collaborators.">
            <a:extLst>
              <a:ext uri="{FF2B5EF4-FFF2-40B4-BE49-F238E27FC236}">
                <a16:creationId xmlns:a16="http://schemas.microsoft.com/office/drawing/2014/main" id="{29307D83-57C1-1080-82CD-26025192E2C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751224" y="11285832"/>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descr="Uma imagem com texto, Tipo de letra, símbolo, logótipo&#10;&#10;Descrição gerada automaticamente">
            <a:extLst>
              <a:ext uri="{FF2B5EF4-FFF2-40B4-BE49-F238E27FC236}">
                <a16:creationId xmlns:a16="http://schemas.microsoft.com/office/drawing/2014/main" id="{67686567-22EC-C89E-F56C-3059683164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185534" y="11749991"/>
            <a:ext cx="2702164" cy="566901"/>
          </a:xfrm>
          <a:prstGeom prst="rect">
            <a:avLst/>
          </a:prstGeom>
        </p:spPr>
      </p:pic>
    </p:spTree>
    <p:extLst>
      <p:ext uri="{BB962C8B-B14F-4D97-AF65-F5344CB8AC3E}">
        <p14:creationId xmlns:p14="http://schemas.microsoft.com/office/powerpoint/2010/main" val="1745871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425048" cy="12566650"/>
          </a:xfrm>
          <a:custGeom>
            <a:avLst/>
            <a:gdLst/>
            <a:ahLst/>
            <a:cxnLst/>
            <a:rect l="l" t="t" r="r" b="b"/>
            <a:pathLst>
              <a:path w="6932930" h="12566650">
                <a:moveTo>
                  <a:pt x="0" y="12566585"/>
                </a:moveTo>
                <a:lnTo>
                  <a:pt x="6932744" y="12566585"/>
                </a:lnTo>
                <a:lnTo>
                  <a:pt x="6932744" y="0"/>
                </a:lnTo>
                <a:lnTo>
                  <a:pt x="0" y="0"/>
                </a:lnTo>
                <a:lnTo>
                  <a:pt x="0" y="12566585"/>
                </a:lnTo>
                <a:close/>
              </a:path>
            </a:pathLst>
          </a:custGeom>
          <a:solidFill>
            <a:srgbClr val="001F5F"/>
          </a:solidFill>
        </p:spPr>
        <p:txBody>
          <a:bodyPr wrap="square" lIns="0" tIns="0" rIns="0" bIns="0" rtlCol="0"/>
          <a:lstStyle/>
          <a:p>
            <a:endParaRPr dirty="0"/>
          </a:p>
        </p:txBody>
      </p:sp>
      <p:sp>
        <p:nvSpPr>
          <p:cNvPr id="3" name="object 3"/>
          <p:cNvSpPr txBox="1"/>
          <p:nvPr/>
        </p:nvSpPr>
        <p:spPr>
          <a:xfrm>
            <a:off x="986003" y="2682513"/>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5" name="object 5"/>
          <p:cNvSpPr txBox="1"/>
          <p:nvPr/>
        </p:nvSpPr>
        <p:spPr>
          <a:xfrm>
            <a:off x="995419" y="3235325"/>
            <a:ext cx="1296670" cy="553998"/>
          </a:xfrm>
          <a:prstGeom prst="rect">
            <a:avLst/>
          </a:prstGeom>
        </p:spPr>
        <p:txBody>
          <a:bodyPr vert="horz" wrap="square" lIns="0" tIns="0" rIns="0" bIns="0" rtlCol="0">
            <a:spAutoFit/>
          </a:bodyPr>
          <a:lstStyle/>
          <a:p>
            <a:pPr marL="12700">
              <a:lnSpc>
                <a:spcPct val="100000"/>
              </a:lnSpc>
            </a:pPr>
            <a:r>
              <a:rPr sz="3600" spc="-45" dirty="0">
                <a:solidFill>
                  <a:srgbClr val="FFFFFF"/>
                </a:solidFill>
                <a:latin typeface="Arial"/>
                <a:cs typeface="Arial"/>
              </a:rPr>
              <a:t>TO</a:t>
            </a:r>
            <a:endParaRPr sz="3600" dirty="0">
              <a:latin typeface="Arial"/>
              <a:cs typeface="Arial"/>
            </a:endParaRPr>
          </a:p>
        </p:txBody>
      </p:sp>
      <p:sp>
        <p:nvSpPr>
          <p:cNvPr id="6" name="object 6"/>
          <p:cNvSpPr txBox="1"/>
          <p:nvPr/>
        </p:nvSpPr>
        <p:spPr>
          <a:xfrm>
            <a:off x="995419" y="3844925"/>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7" name="object 7"/>
          <p:cNvSpPr/>
          <p:nvPr/>
        </p:nvSpPr>
        <p:spPr>
          <a:xfrm>
            <a:off x="986003" y="10398125"/>
            <a:ext cx="5256047" cy="1295400"/>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r>
              <a:rPr lang="pt-PT" sz="2800" spc="-50" dirty="0" err="1">
                <a:solidFill>
                  <a:srgbClr val="FFFFFF"/>
                </a:solidFill>
                <a:latin typeface="Arial"/>
                <a:cs typeface="Arial"/>
              </a:rPr>
              <a:t>University</a:t>
            </a:r>
            <a:r>
              <a:rPr lang="pt-PT" sz="2800" spc="-50" dirty="0">
                <a:solidFill>
                  <a:srgbClr val="FFFFFF"/>
                </a:solidFill>
                <a:latin typeface="Arial"/>
                <a:cs typeface="Arial"/>
              </a:rPr>
              <a:t> </a:t>
            </a:r>
            <a:r>
              <a:rPr lang="pt-PT" sz="2800" spc="-50" dirty="0" err="1">
                <a:solidFill>
                  <a:srgbClr val="FFFFFF"/>
                </a:solidFill>
                <a:latin typeface="Arial"/>
                <a:cs typeface="Arial"/>
              </a:rPr>
              <a:t>of</a:t>
            </a:r>
            <a:r>
              <a:rPr lang="pt-PT" sz="2800" spc="-50" dirty="0">
                <a:solidFill>
                  <a:srgbClr val="FFFFFF"/>
                </a:solidFill>
                <a:latin typeface="Arial"/>
                <a:cs typeface="Arial"/>
              </a:rPr>
              <a:t> Las Palmas </a:t>
            </a:r>
          </a:p>
          <a:p>
            <a:r>
              <a:rPr lang="pt-PT" sz="2800" spc="-50" dirty="0">
                <a:solidFill>
                  <a:srgbClr val="FFFFFF"/>
                </a:solidFill>
                <a:latin typeface="Arial"/>
                <a:cs typeface="Arial"/>
              </a:rPr>
              <a:t>de </a:t>
            </a:r>
            <a:r>
              <a:rPr lang="pt-PT" sz="2800" spc="-50" dirty="0" err="1">
                <a:solidFill>
                  <a:srgbClr val="FFFFFF"/>
                </a:solidFill>
                <a:latin typeface="Arial"/>
                <a:cs typeface="Arial"/>
              </a:rPr>
              <a:t>Gran</a:t>
            </a:r>
            <a:r>
              <a:rPr lang="pt-PT" sz="2800" spc="-50" dirty="0">
                <a:solidFill>
                  <a:srgbClr val="FFFFFF"/>
                </a:solidFill>
                <a:latin typeface="Arial"/>
                <a:cs typeface="Arial"/>
              </a:rPr>
              <a:t> Canaria</a:t>
            </a:r>
          </a:p>
          <a:p>
            <a:r>
              <a:rPr lang="pt-PT" sz="2800" spc="-50" dirty="0">
                <a:solidFill>
                  <a:srgbClr val="FFFFFF"/>
                </a:solidFill>
                <a:latin typeface="Arial"/>
                <a:cs typeface="Arial"/>
              </a:rPr>
              <a:t>Campus Lanzarote, Arrecife</a:t>
            </a:r>
            <a:endParaRPr sz="2800" spc="-50" dirty="0">
              <a:solidFill>
                <a:srgbClr val="FFFFFF"/>
              </a:solidFill>
              <a:latin typeface="Arial"/>
              <a:cs typeface="Arial"/>
            </a:endParaRPr>
          </a:p>
        </p:txBody>
      </p:sp>
      <p:sp>
        <p:nvSpPr>
          <p:cNvPr id="8" name="object 8"/>
          <p:cNvSpPr txBox="1"/>
          <p:nvPr/>
        </p:nvSpPr>
        <p:spPr>
          <a:xfrm>
            <a:off x="959333" y="4378325"/>
            <a:ext cx="4700905" cy="553998"/>
          </a:xfrm>
          <a:prstGeom prst="rect">
            <a:avLst/>
          </a:prstGeom>
        </p:spPr>
        <p:txBody>
          <a:bodyPr vert="horz" wrap="square" lIns="0" tIns="0" rIns="0" bIns="0" rtlCol="0">
            <a:spAutoFit/>
          </a:bodyPr>
          <a:lstStyle/>
          <a:p>
            <a:pPr marL="12700">
              <a:lnSpc>
                <a:spcPct val="100000"/>
              </a:lnSpc>
            </a:pPr>
            <a:r>
              <a:rPr sz="3600" spc="-50" dirty="0">
                <a:solidFill>
                  <a:srgbClr val="FFFFFF"/>
                </a:solidFill>
                <a:latin typeface="Arial"/>
                <a:cs typeface="Arial"/>
              </a:rPr>
              <a:t>SESSIONS</a:t>
            </a:r>
            <a:endParaRPr sz="3600" dirty="0">
              <a:latin typeface="Arial"/>
              <a:cs typeface="Arial"/>
            </a:endParaRPr>
          </a:p>
        </p:txBody>
      </p:sp>
      <p:sp>
        <p:nvSpPr>
          <p:cNvPr id="9" name="object 9"/>
          <p:cNvSpPr/>
          <p:nvPr/>
        </p:nvSpPr>
        <p:spPr>
          <a:xfrm>
            <a:off x="6425048" y="1"/>
            <a:ext cx="13679052" cy="1542968"/>
          </a:xfrm>
          <a:custGeom>
            <a:avLst/>
            <a:gdLst/>
            <a:ahLst/>
            <a:cxnLst/>
            <a:rect l="l" t="t" r="r" b="b"/>
            <a:pathLst>
              <a:path w="12866369" h="1495425">
                <a:moveTo>
                  <a:pt x="0" y="1495256"/>
                </a:moveTo>
                <a:lnTo>
                  <a:pt x="12866166" y="1495256"/>
                </a:lnTo>
                <a:lnTo>
                  <a:pt x="12866166" y="0"/>
                </a:lnTo>
                <a:lnTo>
                  <a:pt x="0" y="0"/>
                </a:lnTo>
                <a:lnTo>
                  <a:pt x="0" y="1495256"/>
                </a:lnTo>
                <a:close/>
              </a:path>
            </a:pathLst>
          </a:custGeom>
          <a:solidFill>
            <a:srgbClr val="001F5F"/>
          </a:solidFill>
        </p:spPr>
        <p:txBody>
          <a:bodyPr wrap="square" lIns="0" tIns="0" rIns="0" bIns="0" rtlCol="0"/>
          <a:lstStyle/>
          <a:p>
            <a:endParaRPr dirty="0"/>
          </a:p>
        </p:txBody>
      </p:sp>
      <p:sp>
        <p:nvSpPr>
          <p:cNvPr id="16" name="object 16"/>
          <p:cNvSpPr txBox="1"/>
          <p:nvPr/>
        </p:nvSpPr>
        <p:spPr>
          <a:xfrm>
            <a:off x="7428045" y="172769"/>
            <a:ext cx="11486254" cy="1292662"/>
          </a:xfrm>
          <a:prstGeom prst="rect">
            <a:avLst/>
          </a:prstGeom>
        </p:spPr>
        <p:txBody>
          <a:bodyPr vert="horz" wrap="square" lIns="0" tIns="0" rIns="0" bIns="0" rtlCol="0">
            <a:spAutoFit/>
          </a:bodyPr>
          <a:lstStyle/>
          <a:p>
            <a:pPr marL="12700">
              <a:lnSpc>
                <a:spcPct val="100000"/>
              </a:lnSpc>
            </a:pPr>
            <a:r>
              <a:rPr sz="2800" b="1" spc="-20" dirty="0">
                <a:solidFill>
                  <a:srgbClr val="FFFFFF"/>
                </a:solidFill>
                <a:latin typeface="Segoe UI"/>
                <a:cs typeface="Segoe UI"/>
              </a:rPr>
              <a:t>Mond</a:t>
            </a:r>
            <a:r>
              <a:rPr sz="2800" b="1" spc="-5" dirty="0">
                <a:solidFill>
                  <a:srgbClr val="FFFFFF"/>
                </a:solidFill>
                <a:latin typeface="Segoe UI"/>
                <a:cs typeface="Segoe UI"/>
              </a:rPr>
              <a:t>a</a:t>
            </a:r>
            <a:r>
              <a:rPr sz="2800" b="1" spc="-20" dirty="0">
                <a:solidFill>
                  <a:srgbClr val="FFFFFF"/>
                </a:solidFill>
                <a:latin typeface="Segoe UI"/>
                <a:cs typeface="Segoe UI"/>
              </a:rPr>
              <a:t>y</a:t>
            </a:r>
            <a:r>
              <a:rPr sz="2800" b="1" spc="-10" dirty="0">
                <a:solidFill>
                  <a:srgbClr val="FFFFFF"/>
                </a:solidFill>
                <a:latin typeface="Segoe UI"/>
                <a:cs typeface="Segoe UI"/>
              </a:rPr>
              <a:t>,</a:t>
            </a:r>
            <a:r>
              <a:rPr sz="2800" b="1" spc="70" dirty="0">
                <a:solidFill>
                  <a:srgbClr val="FFFFFF"/>
                </a:solidFill>
                <a:latin typeface="Times New Roman"/>
                <a:cs typeface="Times New Roman"/>
              </a:rPr>
              <a:t> </a:t>
            </a:r>
            <a:r>
              <a:rPr lang="es-ES" sz="2800" b="1" spc="-20" dirty="0">
                <a:solidFill>
                  <a:srgbClr val="FFFFFF"/>
                </a:solidFill>
                <a:latin typeface="Segoe UI"/>
                <a:cs typeface="Segoe UI"/>
              </a:rPr>
              <a:t>6 May, </a:t>
            </a:r>
            <a:r>
              <a:rPr sz="2800" b="1" spc="-10" dirty="0">
                <a:solidFill>
                  <a:srgbClr val="FFFFFF"/>
                </a:solidFill>
                <a:latin typeface="Segoe UI"/>
                <a:cs typeface="Segoe UI"/>
              </a:rPr>
              <a:t>2</a:t>
            </a:r>
            <a:r>
              <a:rPr sz="2800" b="1" spc="-25" dirty="0">
                <a:solidFill>
                  <a:srgbClr val="FFFFFF"/>
                </a:solidFill>
                <a:latin typeface="Segoe UI"/>
                <a:cs typeface="Segoe UI"/>
              </a:rPr>
              <a:t>02</a:t>
            </a:r>
            <a:r>
              <a:rPr lang="es-ES" sz="2800" b="1" spc="-25" dirty="0">
                <a:solidFill>
                  <a:srgbClr val="FFFFFF"/>
                </a:solidFill>
                <a:latin typeface="Segoe UI"/>
                <a:cs typeface="Segoe UI"/>
              </a:rPr>
              <a:t>4</a:t>
            </a:r>
          </a:p>
          <a:p>
            <a:pPr marL="12700">
              <a:lnSpc>
                <a:spcPct val="100000"/>
              </a:lnSpc>
            </a:pPr>
            <a:r>
              <a:rPr lang="es-ES" sz="2800" b="1" spc="-25" dirty="0" err="1">
                <a:solidFill>
                  <a:srgbClr val="FFFFFF"/>
                </a:solidFill>
                <a:latin typeface="Segoe UI"/>
                <a:cs typeface="Segoe UI"/>
              </a:rPr>
              <a:t>Venue</a:t>
            </a:r>
            <a:r>
              <a:rPr lang="es-ES" sz="2800" b="1" spc="-25" dirty="0">
                <a:solidFill>
                  <a:srgbClr val="FFFFFF"/>
                </a:solidFill>
                <a:latin typeface="Segoe UI"/>
                <a:cs typeface="Segoe UI"/>
              </a:rPr>
              <a:t>: Cabildo de Lanzarote</a:t>
            </a:r>
          </a:p>
          <a:p>
            <a:pPr marL="12700">
              <a:lnSpc>
                <a:spcPct val="100000"/>
              </a:lnSpc>
            </a:pPr>
            <a:r>
              <a:rPr lang="es-ES" sz="2800" i="1" spc="-25" dirty="0">
                <a:solidFill>
                  <a:srgbClr val="FFFFFF"/>
                </a:solidFill>
                <a:latin typeface="Segoe UI"/>
                <a:cs typeface="Segoe UI"/>
              </a:rPr>
              <a:t>Avenida Fred Olsen, s/n. Arrecife</a:t>
            </a:r>
            <a:endParaRPr sz="2800" i="1" dirty="0">
              <a:latin typeface="Segoe UI"/>
              <a:cs typeface="Segoe UI"/>
            </a:endParaRPr>
          </a:p>
        </p:txBody>
      </p:sp>
      <p:sp>
        <p:nvSpPr>
          <p:cNvPr id="26" name="Rectángulo 25">
            <a:extLst>
              <a:ext uri="{FF2B5EF4-FFF2-40B4-BE49-F238E27FC236}">
                <a16:creationId xmlns:a16="http://schemas.microsoft.com/office/drawing/2014/main" id="{C679D3B0-9B7A-4974-BE63-4D893D083FE1}"/>
              </a:ext>
            </a:extLst>
          </p:cNvPr>
          <p:cNvSpPr/>
          <p:nvPr/>
        </p:nvSpPr>
        <p:spPr>
          <a:xfrm>
            <a:off x="6660210" y="1715737"/>
            <a:ext cx="13257083" cy="106781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nchorCtr="0"/>
          <a:lstStyle/>
          <a:p>
            <a:pPr marL="12700"/>
            <a:r>
              <a:rPr lang="es-ES" sz="2800" b="1" spc="-20" dirty="0">
                <a:latin typeface="Segoe UI"/>
                <a:cs typeface="Segoe UI"/>
              </a:rPr>
              <a:t>08:30	</a:t>
            </a:r>
            <a:r>
              <a:rPr lang="es-ES" sz="2800" b="1" spc="-20" dirty="0" err="1">
                <a:latin typeface="Segoe UI"/>
                <a:cs typeface="Segoe UI"/>
              </a:rPr>
              <a:t>Registration</a:t>
            </a:r>
            <a:r>
              <a:rPr lang="es-ES" sz="2800" b="1" spc="-20" dirty="0">
                <a:latin typeface="Segoe UI"/>
                <a:cs typeface="Segoe UI"/>
              </a:rPr>
              <a:t> </a:t>
            </a:r>
            <a:r>
              <a:rPr lang="es-ES" sz="2800" b="1" spc="-20" dirty="0" err="1">
                <a:latin typeface="Segoe UI"/>
                <a:cs typeface="Segoe UI"/>
              </a:rPr>
              <a:t>of</a:t>
            </a:r>
            <a:r>
              <a:rPr lang="es-ES" sz="2800" b="1" spc="-20" dirty="0">
                <a:latin typeface="Segoe UI"/>
                <a:cs typeface="Segoe UI"/>
              </a:rPr>
              <a:t> </a:t>
            </a:r>
            <a:r>
              <a:rPr lang="es-ES" sz="2800" b="1" spc="-20" dirty="0" err="1">
                <a:latin typeface="Segoe UI"/>
                <a:cs typeface="Segoe UI"/>
              </a:rPr>
              <a:t>Participants</a:t>
            </a:r>
            <a:endParaRPr lang="es-ES" sz="2800" b="1" spc="-20" dirty="0">
              <a:latin typeface="Segoe UI"/>
              <a:cs typeface="Segoe UI"/>
            </a:endParaRPr>
          </a:p>
          <a:p>
            <a:pPr marL="12700"/>
            <a:endParaRPr lang="es-ES" sz="2800" b="1" spc="-20" dirty="0">
              <a:latin typeface="Segoe UI"/>
              <a:cs typeface="Segoe UI"/>
            </a:endParaRPr>
          </a:p>
          <a:p>
            <a:pPr marL="12700"/>
            <a:r>
              <a:rPr lang="es-ES" sz="2800" b="1" spc="-20" dirty="0">
                <a:latin typeface="Segoe UI"/>
                <a:cs typeface="Segoe UI"/>
              </a:rPr>
              <a:t>09:00	</a:t>
            </a:r>
            <a:r>
              <a:rPr lang="en-US" sz="2800" b="1" spc="-20" dirty="0">
                <a:latin typeface="Segoe UI"/>
                <a:cs typeface="Segoe UI"/>
              </a:rPr>
              <a:t>Welcome words by the President of the Island Council, the Rector of 		the University and by the SGroup President</a:t>
            </a:r>
            <a:endParaRPr lang="es-ES" sz="2800" b="1" spc="-20" dirty="0">
              <a:latin typeface="Segoe UI"/>
              <a:cs typeface="Segoe UI"/>
            </a:endParaRPr>
          </a:p>
          <a:p>
            <a:pPr marL="12700"/>
            <a:endParaRPr lang="es-ES" sz="2800" b="1" spc="-20" dirty="0">
              <a:latin typeface="Segoe UI"/>
              <a:cs typeface="Segoe UI"/>
            </a:endParaRPr>
          </a:p>
          <a:p>
            <a:pPr marL="12700"/>
            <a:r>
              <a:rPr lang="es-ES" sz="2800" b="1" spc="-20" dirty="0">
                <a:latin typeface="Segoe UI"/>
                <a:cs typeface="Segoe UI"/>
              </a:rPr>
              <a:t>09:30	</a:t>
            </a:r>
            <a:r>
              <a:rPr lang="es-ES" sz="2800" b="1" spc="-20" dirty="0" err="1">
                <a:latin typeface="Segoe UI"/>
                <a:cs typeface="Segoe UI"/>
              </a:rPr>
              <a:t>Session</a:t>
            </a:r>
            <a:r>
              <a:rPr lang="es-ES" sz="2800" b="1" spc="-20" dirty="0">
                <a:latin typeface="Segoe UI"/>
                <a:cs typeface="Segoe UI"/>
              </a:rPr>
              <a:t> 1: SGroup </a:t>
            </a:r>
            <a:r>
              <a:rPr lang="es-ES" sz="2800" b="1" spc="-20" dirty="0" err="1">
                <a:latin typeface="Segoe UI"/>
                <a:cs typeface="Segoe UI"/>
              </a:rPr>
              <a:t>Internal</a:t>
            </a:r>
            <a:r>
              <a:rPr lang="es-ES" sz="2800" b="1" spc="-20" dirty="0">
                <a:latin typeface="Segoe UI"/>
                <a:cs typeface="Segoe UI"/>
              </a:rPr>
              <a:t> Projects – </a:t>
            </a:r>
            <a:r>
              <a:rPr lang="es-ES" sz="2800" b="1" spc="-20" dirty="0" err="1">
                <a:latin typeface="Segoe UI"/>
                <a:cs typeface="Segoe UI"/>
              </a:rPr>
              <a:t>Report</a:t>
            </a:r>
            <a:endParaRPr lang="es-ES" sz="2800" b="1" spc="-20" dirty="0">
              <a:latin typeface="Segoe UI"/>
              <a:cs typeface="Segoe UI"/>
            </a:endParaRPr>
          </a:p>
          <a:p>
            <a:pPr marL="12700"/>
            <a:r>
              <a:rPr lang="es-ES" sz="2800" b="1" spc="-20" dirty="0">
                <a:latin typeface="Segoe UI"/>
                <a:cs typeface="Segoe UI"/>
              </a:rPr>
              <a:t>		</a:t>
            </a:r>
            <a:r>
              <a:rPr lang="pt-PT" b="1" dirty="0"/>
              <a:t> </a:t>
            </a:r>
            <a:r>
              <a:rPr lang="pt-PT" sz="2200" b="1" dirty="0">
                <a:latin typeface="Segoe UI" panose="020B0502040204020203" pitchFamily="34" charset="0"/>
                <a:cs typeface="Segoe UI" panose="020B0502040204020203" pitchFamily="34" charset="0"/>
              </a:rPr>
              <a:t>Speakers</a:t>
            </a:r>
            <a:r>
              <a:rPr lang="pt-PT" sz="2200" dirty="0">
                <a:latin typeface="Segoe UI" panose="020B0502040204020203" pitchFamily="34" charset="0"/>
                <a:cs typeface="Segoe UI" panose="020B0502040204020203" pitchFamily="34" charset="0"/>
              </a:rPr>
              <a:t>: Bárbara Costa (SGroup); Mar Fernandez (</a:t>
            </a:r>
            <a:r>
              <a:rPr lang="pt-PT" sz="2200" dirty="0" err="1">
                <a:latin typeface="Segoe UI" panose="020B0502040204020203" pitchFamily="34" charset="0"/>
                <a:cs typeface="Segoe UI" panose="020B0502040204020203" pitchFamily="34" charset="0"/>
              </a:rPr>
              <a:t>UVa</a:t>
            </a:r>
            <a:r>
              <a:rPr lang="pt-PT" sz="2200" dirty="0">
                <a:latin typeface="Segoe UI" panose="020B0502040204020203" pitchFamily="34" charset="0"/>
                <a:cs typeface="Segoe UI" panose="020B0502040204020203" pitchFamily="34" charset="0"/>
              </a:rPr>
              <a:t>)</a:t>
            </a:r>
            <a:endParaRPr lang="es-ES" sz="2200" b="1" spc="-20" dirty="0">
              <a:latin typeface="Segoe UI" panose="020B0502040204020203" pitchFamily="34" charset="0"/>
              <a:cs typeface="Segoe UI" panose="020B0502040204020203" pitchFamily="34" charset="0"/>
            </a:endParaRPr>
          </a:p>
          <a:p>
            <a:pPr marL="12700"/>
            <a:endParaRPr lang="es-ES" sz="2800" b="1" spc="-20" dirty="0">
              <a:latin typeface="Segoe UI"/>
              <a:cs typeface="Segoe UI"/>
            </a:endParaRPr>
          </a:p>
          <a:p>
            <a:pPr marL="12700"/>
            <a:r>
              <a:rPr lang="es-ES" sz="2800" b="1" spc="-20" dirty="0">
                <a:latin typeface="Segoe UI"/>
                <a:cs typeface="Segoe UI"/>
              </a:rPr>
              <a:t>11:00	</a:t>
            </a:r>
            <a:r>
              <a:rPr lang="es-ES" sz="2800" b="1" spc="-20" dirty="0" err="1">
                <a:latin typeface="Segoe UI"/>
                <a:cs typeface="Segoe UI"/>
              </a:rPr>
              <a:t>Coffee</a:t>
            </a:r>
            <a:r>
              <a:rPr lang="es-ES" sz="2800" b="1" spc="-20" dirty="0">
                <a:latin typeface="Segoe UI"/>
                <a:cs typeface="Segoe UI"/>
              </a:rPr>
              <a:t> break</a:t>
            </a:r>
          </a:p>
          <a:p>
            <a:pPr marL="12700"/>
            <a:endParaRPr lang="es-ES" sz="2800" b="1" spc="-20" dirty="0">
              <a:latin typeface="Segoe UI"/>
              <a:cs typeface="Segoe UI"/>
            </a:endParaRPr>
          </a:p>
          <a:p>
            <a:pPr marL="12700"/>
            <a:r>
              <a:rPr lang="es-ES" sz="2800" b="1" spc="-20" dirty="0">
                <a:latin typeface="Segoe UI"/>
                <a:cs typeface="Segoe UI"/>
              </a:rPr>
              <a:t>11:30	</a:t>
            </a:r>
            <a:r>
              <a:rPr lang="es-ES" sz="2800" b="1" spc="-20" dirty="0" err="1">
                <a:latin typeface="Segoe UI"/>
                <a:cs typeface="Segoe UI"/>
              </a:rPr>
              <a:t>Session</a:t>
            </a:r>
            <a:r>
              <a:rPr lang="es-ES" sz="2800" b="1" spc="-20" dirty="0">
                <a:latin typeface="Segoe UI"/>
                <a:cs typeface="Segoe UI"/>
              </a:rPr>
              <a:t> 2: SGroup International Projects - Workshop and 				</a:t>
            </a:r>
            <a:r>
              <a:rPr lang="es-ES" sz="2800" b="1" spc="-20" dirty="0" err="1">
                <a:latin typeface="Segoe UI"/>
                <a:cs typeface="Segoe UI"/>
              </a:rPr>
              <a:t>Discussion</a:t>
            </a:r>
            <a:endParaRPr lang="es-ES" sz="2800" b="1" spc="-20" dirty="0">
              <a:latin typeface="Segoe UI"/>
              <a:cs typeface="Segoe UI"/>
            </a:endParaRPr>
          </a:p>
          <a:p>
            <a:pPr marL="12700"/>
            <a:r>
              <a:rPr lang="es-ES" sz="2800" b="1" spc="-20" dirty="0">
                <a:latin typeface="Segoe UI"/>
                <a:cs typeface="Segoe UI"/>
              </a:rPr>
              <a:t>		</a:t>
            </a:r>
            <a:r>
              <a:rPr lang="pt-PT" sz="2800" b="1" dirty="0"/>
              <a:t> </a:t>
            </a:r>
            <a:r>
              <a:rPr lang="pt-PT" sz="2200" b="1" dirty="0" err="1">
                <a:latin typeface="Segoe UI" panose="020B0502040204020203" pitchFamily="34" charset="0"/>
                <a:cs typeface="Segoe UI" panose="020B0502040204020203" pitchFamily="34" charset="0"/>
              </a:rPr>
              <a:t>Moderator</a:t>
            </a:r>
            <a:r>
              <a:rPr lang="pt-PT" sz="2200" dirty="0">
                <a:latin typeface="Segoe UI" panose="020B0502040204020203" pitchFamily="34" charset="0"/>
                <a:cs typeface="Segoe UI" panose="020B0502040204020203" pitchFamily="34" charset="0"/>
              </a:rPr>
              <a:t>: Mar Fernandez (</a:t>
            </a:r>
            <a:r>
              <a:rPr lang="pt-PT" sz="2200" dirty="0" err="1">
                <a:latin typeface="Segoe UI" panose="020B0502040204020203" pitchFamily="34" charset="0"/>
                <a:cs typeface="Segoe UI" panose="020B0502040204020203" pitchFamily="34" charset="0"/>
              </a:rPr>
              <a:t>UVa</a:t>
            </a:r>
            <a:r>
              <a:rPr lang="pt-PT" sz="2200" dirty="0">
                <a:latin typeface="Segoe UI" panose="020B0502040204020203" pitchFamily="34" charset="0"/>
                <a:cs typeface="Segoe UI" panose="020B0502040204020203" pitchFamily="34" charset="0"/>
              </a:rPr>
              <a:t>)</a:t>
            </a:r>
            <a:endParaRPr lang="es-ES" sz="2200" b="1" spc="-20" dirty="0">
              <a:latin typeface="Segoe UI" panose="020B0502040204020203" pitchFamily="34" charset="0"/>
              <a:cs typeface="Segoe UI" panose="020B0502040204020203" pitchFamily="34" charset="0"/>
            </a:endParaRPr>
          </a:p>
          <a:p>
            <a:pPr marL="12700"/>
            <a:endParaRPr lang="es-ES" sz="2800" b="1" spc="-20" dirty="0">
              <a:latin typeface="Segoe UI"/>
              <a:cs typeface="Segoe UI"/>
            </a:endParaRPr>
          </a:p>
          <a:p>
            <a:pPr marL="12700"/>
            <a:r>
              <a:rPr lang="es-ES" sz="2800" b="1" spc="-20" dirty="0">
                <a:latin typeface="Segoe UI"/>
                <a:cs typeface="Segoe UI"/>
              </a:rPr>
              <a:t>14:00	Lunch (Monumento al Campesino, </a:t>
            </a:r>
            <a:r>
              <a:rPr lang="es-ES" sz="2800" b="1" spc="-20" dirty="0" err="1">
                <a:latin typeface="Segoe UI"/>
                <a:cs typeface="Segoe UI"/>
              </a:rPr>
              <a:t>by</a:t>
            </a:r>
            <a:r>
              <a:rPr lang="es-ES" sz="2800" b="1" spc="-20" dirty="0">
                <a:latin typeface="Segoe UI"/>
                <a:cs typeface="Segoe UI"/>
              </a:rPr>
              <a:t> bus)</a:t>
            </a:r>
          </a:p>
          <a:p>
            <a:pPr marL="12700"/>
            <a:endParaRPr lang="es-ES" sz="2800" b="1" spc="-20" dirty="0">
              <a:latin typeface="Segoe UI"/>
              <a:cs typeface="Segoe UI"/>
            </a:endParaRPr>
          </a:p>
          <a:p>
            <a:pPr marL="12700"/>
            <a:r>
              <a:rPr lang="es-ES" sz="2800" b="1" spc="-20" dirty="0">
                <a:latin typeface="Segoe UI"/>
                <a:cs typeface="Segoe UI"/>
              </a:rPr>
              <a:t>16:00	Back </a:t>
            </a:r>
            <a:r>
              <a:rPr lang="es-ES" sz="2800" b="1" spc="-20" dirty="0" err="1">
                <a:latin typeface="Segoe UI"/>
                <a:cs typeface="Segoe UI"/>
              </a:rPr>
              <a:t>to</a:t>
            </a:r>
            <a:r>
              <a:rPr lang="es-ES" sz="2800" b="1" spc="-20" dirty="0">
                <a:latin typeface="Segoe UI"/>
                <a:cs typeface="Segoe UI"/>
              </a:rPr>
              <a:t> Arrecife and free time</a:t>
            </a:r>
            <a:endParaRPr lang="es-ES" sz="2800" b="1" dirty="0">
              <a:latin typeface="Segoe UI"/>
              <a:cs typeface="Segoe UI"/>
            </a:endParaRPr>
          </a:p>
          <a:p>
            <a:endParaRPr lang="es-ES" dirty="0"/>
          </a:p>
        </p:txBody>
      </p:sp>
      <p:sp>
        <p:nvSpPr>
          <p:cNvPr id="10" name="object 6">
            <a:extLst>
              <a:ext uri="{FF2B5EF4-FFF2-40B4-BE49-F238E27FC236}">
                <a16:creationId xmlns:a16="http://schemas.microsoft.com/office/drawing/2014/main" id="{E5FFB750-CD68-148D-1204-23079ED3100A}"/>
              </a:ext>
            </a:extLst>
          </p:cNvPr>
          <p:cNvSpPr txBox="1"/>
          <p:nvPr/>
        </p:nvSpPr>
        <p:spPr>
          <a:xfrm>
            <a:off x="995419" y="5182876"/>
            <a:ext cx="5103647" cy="1107996"/>
          </a:xfrm>
          <a:prstGeom prst="rect">
            <a:avLst/>
          </a:prstGeom>
          <a:solidFill>
            <a:srgbClr val="002060"/>
          </a:solidFill>
        </p:spPr>
        <p:txBody>
          <a:bodyPr vert="horz" wrap="square" lIns="0" tIns="0" rIns="0" bIns="0" rtlCol="0">
            <a:spAutoFit/>
          </a:bodyPr>
          <a:lstStyle/>
          <a:p>
            <a:r>
              <a:rPr lang="es-ES" sz="3600" dirty="0" err="1">
                <a:solidFill>
                  <a:schemeClr val="bg2"/>
                </a:solidFill>
                <a:latin typeface="Arial"/>
                <a:cs typeface="Arial"/>
              </a:rPr>
              <a:t>Monday</a:t>
            </a:r>
            <a:r>
              <a:rPr lang="es-ES" sz="3600" dirty="0">
                <a:solidFill>
                  <a:schemeClr val="bg2"/>
                </a:solidFill>
                <a:latin typeface="Arial"/>
                <a:cs typeface="Arial"/>
              </a:rPr>
              <a:t>, 6 May</a:t>
            </a:r>
          </a:p>
          <a:p>
            <a:r>
              <a:rPr lang="es-ES" sz="3600" dirty="0">
                <a:solidFill>
                  <a:schemeClr val="bg2"/>
                </a:solidFill>
                <a:latin typeface="Arial"/>
                <a:cs typeface="Arial"/>
              </a:rPr>
              <a:t>Programme</a:t>
            </a:r>
          </a:p>
        </p:txBody>
      </p:sp>
      <p:pic>
        <p:nvPicPr>
          <p:cNvPr id="15" name="Picture 6" descr="Home page (SGroup)">
            <a:extLst>
              <a:ext uri="{FF2B5EF4-FFF2-40B4-BE49-F238E27FC236}">
                <a16:creationId xmlns:a16="http://schemas.microsoft.com/office/drawing/2014/main" id="{9CAA347E-C59D-49C2-A46B-1576E4E75A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1264" y="11285832"/>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n 7">
            <a:extLst>
              <a:ext uri="{FF2B5EF4-FFF2-40B4-BE49-F238E27FC236}">
                <a16:creationId xmlns:a16="http://schemas.microsoft.com/office/drawing/2014/main" id="{286ED96F-C399-4D96-83BF-AF4042F57E5E}"/>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8637907" y="11171996"/>
            <a:ext cx="2938419" cy="1131129"/>
          </a:xfrm>
          <a:prstGeom prst="rect">
            <a:avLst/>
          </a:prstGeom>
        </p:spPr>
      </p:pic>
      <p:pic>
        <p:nvPicPr>
          <p:cNvPr id="18" name="Imagem 17">
            <a:extLst>
              <a:ext uri="{FF2B5EF4-FFF2-40B4-BE49-F238E27FC236}">
                <a16:creationId xmlns:a16="http://schemas.microsoft.com/office/drawing/2014/main" id="{AF28D1C5-02C6-4B13-B8CE-A9F25B5B23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6707" y="11171996"/>
            <a:ext cx="1898288" cy="1126856"/>
          </a:xfrm>
          <a:prstGeom prst="rect">
            <a:avLst/>
          </a:prstGeom>
        </p:spPr>
      </p:pic>
      <p:pic>
        <p:nvPicPr>
          <p:cNvPr id="4" name="Imagem 3" descr="Uma imagem com texto, Tipo de letra, logótipo, Gráficos&#10;&#10;Descrição gerada automaticamente">
            <a:extLst>
              <a:ext uri="{FF2B5EF4-FFF2-40B4-BE49-F238E27FC236}">
                <a16:creationId xmlns:a16="http://schemas.microsoft.com/office/drawing/2014/main" id="{CBD3FEE7-5E41-8C63-E6C2-BE052F9F27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19250" y="11342420"/>
            <a:ext cx="1476668" cy="781765"/>
          </a:xfrm>
          <a:prstGeom prst="rect">
            <a:avLst/>
          </a:prstGeom>
        </p:spPr>
      </p:pic>
      <p:pic>
        <p:nvPicPr>
          <p:cNvPr id="11" name="Picture 2" descr="Lanzarote Summer Challenge 2024 - Sponsors and Collaborators.">
            <a:extLst>
              <a:ext uri="{FF2B5EF4-FFF2-40B4-BE49-F238E27FC236}">
                <a16:creationId xmlns:a16="http://schemas.microsoft.com/office/drawing/2014/main" id="{F22DC06A-F292-4445-C891-AFECE1D8AB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018168" y="11044335"/>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descr="Uma imagem com texto, Tipo de letra, símbolo, logótipo&#10;&#10;Descrição gerada automaticamente">
            <a:extLst>
              <a:ext uri="{FF2B5EF4-FFF2-40B4-BE49-F238E27FC236}">
                <a16:creationId xmlns:a16="http://schemas.microsoft.com/office/drawing/2014/main" id="{21E366BB-A9A2-9EE4-9E5A-CABD57D138F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298041" y="11342420"/>
            <a:ext cx="2702164" cy="548861"/>
          </a:xfrm>
          <a:prstGeom prst="rect">
            <a:avLst/>
          </a:prstGeom>
        </p:spPr>
      </p:pic>
    </p:spTree>
    <p:extLst>
      <p:ext uri="{BB962C8B-B14F-4D97-AF65-F5344CB8AC3E}">
        <p14:creationId xmlns:p14="http://schemas.microsoft.com/office/powerpoint/2010/main" val="2330991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425048" cy="12566650"/>
          </a:xfrm>
          <a:custGeom>
            <a:avLst/>
            <a:gdLst/>
            <a:ahLst/>
            <a:cxnLst/>
            <a:rect l="l" t="t" r="r" b="b"/>
            <a:pathLst>
              <a:path w="6932930" h="12566650">
                <a:moveTo>
                  <a:pt x="0" y="12566585"/>
                </a:moveTo>
                <a:lnTo>
                  <a:pt x="6932744" y="12566585"/>
                </a:lnTo>
                <a:lnTo>
                  <a:pt x="6932744" y="0"/>
                </a:lnTo>
                <a:lnTo>
                  <a:pt x="0" y="0"/>
                </a:lnTo>
                <a:lnTo>
                  <a:pt x="0" y="12566585"/>
                </a:lnTo>
                <a:close/>
              </a:path>
            </a:pathLst>
          </a:custGeom>
          <a:solidFill>
            <a:srgbClr val="001F5F"/>
          </a:solidFill>
        </p:spPr>
        <p:txBody>
          <a:bodyPr wrap="square" lIns="0" tIns="0" rIns="0" bIns="0" rtlCol="0"/>
          <a:lstStyle/>
          <a:p>
            <a:endParaRPr dirty="0"/>
          </a:p>
        </p:txBody>
      </p:sp>
      <p:sp>
        <p:nvSpPr>
          <p:cNvPr id="4" name="object 4"/>
          <p:cNvSpPr/>
          <p:nvPr/>
        </p:nvSpPr>
        <p:spPr>
          <a:xfrm>
            <a:off x="986003" y="3897409"/>
            <a:ext cx="1270000" cy="1051560"/>
          </a:xfrm>
          <a:custGeom>
            <a:avLst/>
            <a:gdLst/>
            <a:ahLst/>
            <a:cxnLst/>
            <a:rect l="l" t="t" r="r" b="b"/>
            <a:pathLst>
              <a:path w="1270000" h="1051560">
                <a:moveTo>
                  <a:pt x="0" y="1051533"/>
                </a:moveTo>
                <a:lnTo>
                  <a:pt x="1269770" y="1051533"/>
                </a:lnTo>
                <a:lnTo>
                  <a:pt x="1269770" y="0"/>
                </a:lnTo>
                <a:lnTo>
                  <a:pt x="0" y="0"/>
                </a:lnTo>
                <a:lnTo>
                  <a:pt x="0" y="1051533"/>
                </a:lnTo>
                <a:close/>
              </a:path>
            </a:pathLst>
          </a:custGeom>
          <a:solidFill>
            <a:srgbClr val="002060"/>
          </a:solidFill>
        </p:spPr>
        <p:txBody>
          <a:bodyPr wrap="square" lIns="0" tIns="0" rIns="0" bIns="0" rtlCol="0"/>
          <a:lstStyle/>
          <a:p>
            <a:endParaRPr/>
          </a:p>
        </p:txBody>
      </p:sp>
      <p:sp>
        <p:nvSpPr>
          <p:cNvPr id="7" name="object 7"/>
          <p:cNvSpPr/>
          <p:nvPr/>
        </p:nvSpPr>
        <p:spPr>
          <a:xfrm>
            <a:off x="986003" y="6326848"/>
            <a:ext cx="4674235" cy="1051560"/>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endParaRPr/>
          </a:p>
        </p:txBody>
      </p:sp>
      <p:sp>
        <p:nvSpPr>
          <p:cNvPr id="9" name="object 9"/>
          <p:cNvSpPr/>
          <p:nvPr/>
        </p:nvSpPr>
        <p:spPr>
          <a:xfrm>
            <a:off x="6425048" y="1"/>
            <a:ext cx="13679052" cy="1542968"/>
          </a:xfrm>
          <a:custGeom>
            <a:avLst/>
            <a:gdLst/>
            <a:ahLst/>
            <a:cxnLst/>
            <a:rect l="l" t="t" r="r" b="b"/>
            <a:pathLst>
              <a:path w="12866369" h="1495425">
                <a:moveTo>
                  <a:pt x="0" y="1495256"/>
                </a:moveTo>
                <a:lnTo>
                  <a:pt x="12866166" y="1495256"/>
                </a:lnTo>
                <a:lnTo>
                  <a:pt x="12866166" y="0"/>
                </a:lnTo>
                <a:lnTo>
                  <a:pt x="0" y="0"/>
                </a:lnTo>
                <a:lnTo>
                  <a:pt x="0" y="1495256"/>
                </a:lnTo>
                <a:close/>
              </a:path>
            </a:pathLst>
          </a:custGeom>
          <a:solidFill>
            <a:srgbClr val="001F5F"/>
          </a:solidFill>
        </p:spPr>
        <p:txBody>
          <a:bodyPr wrap="square" lIns="0" tIns="0" rIns="0" bIns="0" rtlCol="0"/>
          <a:lstStyle/>
          <a:p>
            <a:endParaRPr dirty="0"/>
          </a:p>
        </p:txBody>
      </p:sp>
      <p:sp>
        <p:nvSpPr>
          <p:cNvPr id="16" name="object 16"/>
          <p:cNvSpPr txBox="1"/>
          <p:nvPr/>
        </p:nvSpPr>
        <p:spPr>
          <a:xfrm>
            <a:off x="7428045" y="172769"/>
            <a:ext cx="11486254" cy="1292662"/>
          </a:xfrm>
          <a:prstGeom prst="rect">
            <a:avLst/>
          </a:prstGeom>
        </p:spPr>
        <p:txBody>
          <a:bodyPr vert="horz" wrap="square" lIns="0" tIns="0" rIns="0" bIns="0" rtlCol="0">
            <a:spAutoFit/>
          </a:bodyPr>
          <a:lstStyle/>
          <a:p>
            <a:pPr marL="12700">
              <a:lnSpc>
                <a:spcPct val="100000"/>
              </a:lnSpc>
            </a:pPr>
            <a:r>
              <a:rPr lang="es-ES" sz="2800" b="1" spc="-20" dirty="0" err="1">
                <a:solidFill>
                  <a:srgbClr val="FFFFFF"/>
                </a:solidFill>
                <a:latin typeface="Segoe UI"/>
                <a:cs typeface="Segoe UI"/>
              </a:rPr>
              <a:t>Tuesday</a:t>
            </a:r>
            <a:r>
              <a:rPr sz="2800" b="1" spc="-10" dirty="0">
                <a:solidFill>
                  <a:srgbClr val="FFFFFF"/>
                </a:solidFill>
                <a:latin typeface="Segoe UI"/>
                <a:cs typeface="Segoe UI"/>
              </a:rPr>
              <a:t>,</a:t>
            </a:r>
            <a:r>
              <a:rPr sz="2800" b="1" spc="70" dirty="0">
                <a:solidFill>
                  <a:srgbClr val="FFFFFF"/>
                </a:solidFill>
                <a:latin typeface="Times New Roman"/>
                <a:cs typeface="Times New Roman"/>
              </a:rPr>
              <a:t> </a:t>
            </a:r>
            <a:r>
              <a:rPr lang="es-ES" sz="2800" b="1" spc="-20" dirty="0">
                <a:solidFill>
                  <a:srgbClr val="FFFFFF"/>
                </a:solidFill>
                <a:latin typeface="Segoe UI"/>
                <a:cs typeface="Segoe UI"/>
              </a:rPr>
              <a:t>7 May, </a:t>
            </a:r>
            <a:r>
              <a:rPr sz="2800" b="1" spc="-10" dirty="0">
                <a:solidFill>
                  <a:srgbClr val="FFFFFF"/>
                </a:solidFill>
                <a:latin typeface="Segoe UI"/>
                <a:cs typeface="Segoe UI"/>
              </a:rPr>
              <a:t>2</a:t>
            </a:r>
            <a:r>
              <a:rPr sz="2800" b="1" spc="-25" dirty="0">
                <a:solidFill>
                  <a:srgbClr val="FFFFFF"/>
                </a:solidFill>
                <a:latin typeface="Segoe UI"/>
                <a:cs typeface="Segoe UI"/>
              </a:rPr>
              <a:t>02</a:t>
            </a:r>
            <a:r>
              <a:rPr lang="es-ES" sz="2800" b="1" spc="-25" dirty="0">
                <a:solidFill>
                  <a:srgbClr val="FFFFFF"/>
                </a:solidFill>
                <a:latin typeface="Segoe UI"/>
                <a:cs typeface="Segoe UI"/>
              </a:rPr>
              <a:t>4</a:t>
            </a:r>
          </a:p>
          <a:p>
            <a:pPr marL="12700">
              <a:lnSpc>
                <a:spcPct val="100000"/>
              </a:lnSpc>
            </a:pPr>
            <a:r>
              <a:rPr lang="es-ES" sz="2800" b="1" spc="-25" dirty="0" err="1">
                <a:solidFill>
                  <a:srgbClr val="FFFFFF"/>
                </a:solidFill>
                <a:latin typeface="Segoe UI"/>
                <a:cs typeface="Segoe UI"/>
              </a:rPr>
              <a:t>Venue</a:t>
            </a:r>
            <a:r>
              <a:rPr lang="es-ES" sz="2800" b="1" spc="-25" dirty="0">
                <a:solidFill>
                  <a:srgbClr val="FFFFFF"/>
                </a:solidFill>
                <a:latin typeface="Segoe UI"/>
                <a:cs typeface="Segoe UI"/>
              </a:rPr>
              <a:t>: Escuela de Turismo ULPGC, Tahiche</a:t>
            </a:r>
          </a:p>
          <a:p>
            <a:pPr marL="12700">
              <a:lnSpc>
                <a:spcPct val="100000"/>
              </a:lnSpc>
            </a:pPr>
            <a:r>
              <a:rPr lang="es-ES" sz="2800" b="1" spc="-25" dirty="0">
                <a:solidFill>
                  <a:srgbClr val="FFFFFF"/>
                </a:solidFill>
                <a:latin typeface="Segoe UI"/>
                <a:cs typeface="Segoe UI"/>
              </a:rPr>
              <a:t>		</a:t>
            </a:r>
            <a:endParaRPr sz="2800" i="1" dirty="0">
              <a:latin typeface="Segoe UI"/>
              <a:cs typeface="Segoe UI"/>
            </a:endParaRPr>
          </a:p>
        </p:txBody>
      </p:sp>
      <p:sp>
        <p:nvSpPr>
          <p:cNvPr id="26" name="Rectángulo 25">
            <a:extLst>
              <a:ext uri="{FF2B5EF4-FFF2-40B4-BE49-F238E27FC236}">
                <a16:creationId xmlns:a16="http://schemas.microsoft.com/office/drawing/2014/main" id="{C679D3B0-9B7A-4974-BE63-4D893D083FE1}"/>
              </a:ext>
            </a:extLst>
          </p:cNvPr>
          <p:cNvSpPr/>
          <p:nvPr/>
        </p:nvSpPr>
        <p:spPr>
          <a:xfrm>
            <a:off x="6660210" y="1548781"/>
            <a:ext cx="13257083" cy="106781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nchorCtr="0"/>
          <a:lstStyle/>
          <a:p>
            <a:pPr marL="12700"/>
            <a:r>
              <a:rPr lang="es-ES" sz="2800" b="1" spc="-20" dirty="0">
                <a:latin typeface="Segoe UI"/>
                <a:cs typeface="Segoe UI"/>
              </a:rPr>
              <a:t>08:30	Pick up bus at “Intercomunicador”</a:t>
            </a:r>
          </a:p>
          <a:p>
            <a:pPr marL="12700"/>
            <a:endParaRPr lang="es-ES" sz="2800" b="1" spc="-20" dirty="0">
              <a:latin typeface="Segoe UI"/>
              <a:cs typeface="Segoe UI"/>
            </a:endParaRPr>
          </a:p>
          <a:p>
            <a:pPr marL="12700"/>
            <a:r>
              <a:rPr lang="es-ES" sz="2800" b="1" spc="-20" dirty="0">
                <a:latin typeface="Segoe UI"/>
                <a:cs typeface="Segoe UI"/>
              </a:rPr>
              <a:t>09:00	</a:t>
            </a:r>
            <a:r>
              <a:rPr lang="es-ES" sz="2800" b="1" spc="-20" dirty="0" err="1">
                <a:latin typeface="Segoe UI"/>
                <a:cs typeface="Segoe UI"/>
              </a:rPr>
              <a:t>Welcome</a:t>
            </a:r>
            <a:r>
              <a:rPr lang="es-ES" sz="2800" b="1" spc="-20" dirty="0">
                <a:latin typeface="Segoe UI"/>
                <a:cs typeface="Segoe UI"/>
              </a:rPr>
              <a:t> </a:t>
            </a:r>
            <a:r>
              <a:rPr lang="es-ES" sz="2800" b="1" spc="-20" dirty="0" err="1">
                <a:latin typeface="Segoe UI"/>
                <a:cs typeface="Segoe UI"/>
              </a:rPr>
              <a:t>Words</a:t>
            </a:r>
            <a:r>
              <a:rPr lang="es-ES" sz="2800" b="1" spc="-20" dirty="0">
                <a:latin typeface="Segoe UI"/>
                <a:cs typeface="Segoe UI"/>
              </a:rPr>
              <a:t> and </a:t>
            </a:r>
            <a:r>
              <a:rPr lang="es-ES" sz="2800" b="1" spc="-20" dirty="0" err="1">
                <a:latin typeface="Segoe UI"/>
                <a:cs typeface="Segoe UI"/>
              </a:rPr>
              <a:t>brief</a:t>
            </a:r>
            <a:r>
              <a:rPr lang="es-ES" sz="2800" b="1" spc="-20" dirty="0">
                <a:latin typeface="Segoe UI"/>
                <a:cs typeface="Segoe UI"/>
              </a:rPr>
              <a:t> </a:t>
            </a:r>
            <a:r>
              <a:rPr lang="es-ES" sz="2800" b="1" spc="-20" dirty="0" err="1">
                <a:latin typeface="Segoe UI"/>
                <a:cs typeface="Segoe UI"/>
              </a:rPr>
              <a:t>presentation</a:t>
            </a:r>
            <a:r>
              <a:rPr lang="es-ES" sz="2800" b="1" spc="-20" dirty="0">
                <a:latin typeface="Segoe UI"/>
                <a:cs typeface="Segoe UI"/>
              </a:rPr>
              <a:t> </a:t>
            </a:r>
            <a:r>
              <a:rPr lang="es-ES" sz="2800" b="1" spc="-20" dirty="0" err="1">
                <a:latin typeface="Segoe UI"/>
                <a:cs typeface="Segoe UI"/>
              </a:rPr>
              <a:t>by</a:t>
            </a:r>
            <a:r>
              <a:rPr lang="es-ES" sz="2800" b="1" spc="-20" dirty="0">
                <a:latin typeface="Segoe UI"/>
                <a:cs typeface="Segoe UI"/>
              </a:rPr>
              <a:t> the Escuela de Turismo 			ULPGC</a:t>
            </a:r>
          </a:p>
          <a:p>
            <a:pPr marL="12700"/>
            <a:endParaRPr lang="es-ES" sz="2800" b="1" spc="-20" dirty="0">
              <a:latin typeface="Segoe UI"/>
              <a:cs typeface="Segoe UI"/>
            </a:endParaRPr>
          </a:p>
          <a:p>
            <a:pPr marL="12700"/>
            <a:r>
              <a:rPr lang="es-ES" sz="2800" b="1" spc="-20" dirty="0">
                <a:latin typeface="Segoe UI"/>
                <a:cs typeface="Segoe UI"/>
              </a:rPr>
              <a:t>09:15	</a:t>
            </a:r>
            <a:r>
              <a:rPr lang="es-ES" sz="2800" b="1" spc="-20" dirty="0" err="1">
                <a:latin typeface="Segoe UI"/>
                <a:cs typeface="Segoe UI"/>
              </a:rPr>
              <a:t>Session</a:t>
            </a:r>
            <a:r>
              <a:rPr lang="es-ES" sz="2800" b="1" spc="-20" dirty="0">
                <a:latin typeface="Segoe UI"/>
                <a:cs typeface="Segoe UI"/>
              </a:rPr>
              <a:t> 3: </a:t>
            </a:r>
            <a:r>
              <a:rPr lang="en-US" sz="2800" b="1" spc="-20" dirty="0">
                <a:latin typeface="Segoe UI"/>
                <a:cs typeface="Segoe UI"/>
              </a:rPr>
              <a:t>Successful organization of BIPs |How IROs may support        		Academics in the implementation of BIPs</a:t>
            </a:r>
          </a:p>
          <a:p>
            <a:pPr marL="12700"/>
            <a:r>
              <a:rPr lang="en-US" sz="2800" b="1" spc="-20" dirty="0">
                <a:latin typeface="Segoe UI"/>
                <a:cs typeface="Segoe UI"/>
              </a:rPr>
              <a:t>		</a:t>
            </a:r>
            <a:r>
              <a:rPr lang="en-US" sz="2200" b="1" spc="-20" dirty="0">
                <a:latin typeface="Segoe UI"/>
                <a:cs typeface="Segoe UI"/>
              </a:rPr>
              <a:t>Speakers: </a:t>
            </a:r>
            <a:r>
              <a:rPr lang="en-US" sz="2200" spc="-20" dirty="0">
                <a:latin typeface="Segoe UI"/>
                <a:cs typeface="Segoe UI"/>
              </a:rPr>
              <a:t>Mar Fernandez (</a:t>
            </a:r>
            <a:r>
              <a:rPr lang="en-US" sz="2200" spc="-20" dirty="0" err="1">
                <a:latin typeface="Segoe UI"/>
                <a:cs typeface="Segoe UI"/>
              </a:rPr>
              <a:t>UVa</a:t>
            </a:r>
            <a:r>
              <a:rPr lang="en-US" sz="2200" spc="-20" dirty="0">
                <a:latin typeface="Segoe UI"/>
                <a:cs typeface="Segoe UI"/>
              </a:rPr>
              <a:t>); Rebeca Tomás (URV)</a:t>
            </a:r>
            <a:endParaRPr lang="en-US" sz="2200" b="1" spc="-20" dirty="0">
              <a:latin typeface="Segoe UI"/>
              <a:cs typeface="Segoe UI"/>
            </a:endParaRPr>
          </a:p>
          <a:p>
            <a:pPr marL="12700"/>
            <a:endParaRPr lang="es-ES" sz="2800" b="1" spc="-20" dirty="0">
              <a:latin typeface="Segoe UI"/>
              <a:cs typeface="Segoe UI"/>
            </a:endParaRPr>
          </a:p>
          <a:p>
            <a:pPr marL="12700"/>
            <a:r>
              <a:rPr lang="es-ES" sz="2800" b="1" spc="-20" dirty="0">
                <a:latin typeface="Segoe UI"/>
                <a:cs typeface="Segoe UI"/>
              </a:rPr>
              <a:t>10:30	</a:t>
            </a:r>
            <a:r>
              <a:rPr lang="es-ES" sz="2800" b="1" spc="-20" dirty="0" err="1">
                <a:latin typeface="Segoe UI"/>
                <a:cs typeface="Segoe UI"/>
              </a:rPr>
              <a:t>Coffee</a:t>
            </a:r>
            <a:r>
              <a:rPr lang="es-ES" sz="2800" b="1" spc="-20" dirty="0">
                <a:latin typeface="Segoe UI"/>
                <a:cs typeface="Segoe UI"/>
              </a:rPr>
              <a:t> break </a:t>
            </a:r>
            <a:r>
              <a:rPr lang="es-ES" sz="2800" b="1" spc="-20" dirty="0" err="1">
                <a:latin typeface="Segoe UI"/>
                <a:cs typeface="Segoe UI"/>
              </a:rPr>
              <a:t>with</a:t>
            </a:r>
            <a:r>
              <a:rPr lang="es-ES" sz="2800" b="1" spc="-20" dirty="0">
                <a:latin typeface="Segoe UI"/>
                <a:cs typeface="Segoe UI"/>
              </a:rPr>
              <a:t> </a:t>
            </a:r>
            <a:r>
              <a:rPr lang="es-ES" sz="2800" b="1" spc="-20" dirty="0" err="1">
                <a:latin typeface="Segoe UI"/>
                <a:cs typeface="Segoe UI"/>
              </a:rPr>
              <a:t>academics</a:t>
            </a:r>
            <a:r>
              <a:rPr lang="es-ES" sz="2800" b="1" spc="-20" dirty="0">
                <a:latin typeface="Segoe UI"/>
                <a:cs typeface="Segoe UI"/>
              </a:rPr>
              <a:t> and staff.</a:t>
            </a:r>
          </a:p>
          <a:p>
            <a:pPr marL="12700"/>
            <a:endParaRPr lang="es-ES" sz="2800" b="1" spc="-20" dirty="0">
              <a:latin typeface="Segoe UI"/>
              <a:cs typeface="Segoe UI"/>
            </a:endParaRPr>
          </a:p>
          <a:p>
            <a:pPr marL="12700"/>
            <a:r>
              <a:rPr lang="es-ES" sz="2800" b="1" spc="-20" dirty="0">
                <a:latin typeface="Segoe UI"/>
                <a:cs typeface="Segoe UI"/>
              </a:rPr>
              <a:t>11:00	</a:t>
            </a:r>
            <a:r>
              <a:rPr lang="es-ES" sz="2800" b="1" spc="-20" dirty="0" err="1">
                <a:latin typeface="Segoe UI"/>
                <a:cs typeface="Segoe UI"/>
              </a:rPr>
              <a:t>Session</a:t>
            </a:r>
            <a:r>
              <a:rPr lang="es-ES" sz="2800" b="1" spc="-20" dirty="0">
                <a:latin typeface="Segoe UI"/>
                <a:cs typeface="Segoe UI"/>
              </a:rPr>
              <a:t> 4: SGroup EU Projects ICI and DITE – Open </a:t>
            </a:r>
            <a:r>
              <a:rPr lang="es-ES" sz="2800" b="1" spc="-20" dirty="0" err="1">
                <a:latin typeface="Segoe UI"/>
                <a:cs typeface="Segoe UI"/>
              </a:rPr>
              <a:t>Seminar</a:t>
            </a:r>
            <a:endParaRPr lang="es-ES" sz="2800" b="1" spc="-20" dirty="0">
              <a:latin typeface="Segoe UI"/>
              <a:cs typeface="Segoe UI"/>
            </a:endParaRPr>
          </a:p>
          <a:p>
            <a:pPr marL="12700"/>
            <a:r>
              <a:rPr lang="es-ES" sz="2800" b="1" spc="-20" dirty="0">
                <a:latin typeface="Segoe UI"/>
                <a:cs typeface="Segoe UI"/>
              </a:rPr>
              <a:t>		</a:t>
            </a:r>
            <a:r>
              <a:rPr lang="es-ES" sz="2200" b="1" spc="-20" dirty="0" err="1">
                <a:latin typeface="Segoe UI"/>
                <a:cs typeface="Segoe UI"/>
              </a:rPr>
              <a:t>Speakers</a:t>
            </a:r>
            <a:r>
              <a:rPr lang="es-ES" sz="2200" b="1" spc="-20" dirty="0">
                <a:latin typeface="Segoe UI"/>
                <a:cs typeface="Segoe UI"/>
              </a:rPr>
              <a:t>: </a:t>
            </a:r>
            <a:r>
              <a:rPr lang="es-ES" sz="2200" spc="-20" dirty="0" err="1">
                <a:latin typeface="Segoe UI"/>
                <a:cs typeface="Segoe UI"/>
              </a:rPr>
              <a:t>Malka</a:t>
            </a:r>
            <a:r>
              <a:rPr lang="es-ES" sz="2200" spc="-20" dirty="0">
                <a:latin typeface="Segoe UI"/>
                <a:cs typeface="Segoe UI"/>
              </a:rPr>
              <a:t> San Lucas (URV); </a:t>
            </a:r>
            <a:r>
              <a:rPr lang="es-ES" sz="2200" spc="-20" dirty="0" err="1">
                <a:latin typeface="Segoe UI"/>
                <a:cs typeface="Segoe UI"/>
              </a:rPr>
              <a:t>Małgorzata</a:t>
            </a:r>
            <a:r>
              <a:rPr lang="es-ES" sz="2200" spc="-20" dirty="0">
                <a:latin typeface="Segoe UI"/>
                <a:cs typeface="Segoe UI"/>
              </a:rPr>
              <a:t> </a:t>
            </a:r>
            <a:r>
              <a:rPr lang="es-ES" sz="2200" spc="-20" dirty="0" err="1">
                <a:latin typeface="Segoe UI"/>
                <a:cs typeface="Segoe UI"/>
              </a:rPr>
              <a:t>Kopalska</a:t>
            </a:r>
            <a:r>
              <a:rPr lang="es-ES" sz="2200" spc="-20" dirty="0">
                <a:latin typeface="Segoe UI"/>
                <a:cs typeface="Segoe UI"/>
              </a:rPr>
              <a:t> (USZ)</a:t>
            </a:r>
          </a:p>
          <a:p>
            <a:pPr marL="12700"/>
            <a:r>
              <a:rPr lang="es-ES" sz="2200" spc="-20" dirty="0">
                <a:latin typeface="Segoe UI"/>
                <a:cs typeface="Segoe UI"/>
              </a:rPr>
              <a:t> </a:t>
            </a:r>
          </a:p>
          <a:p>
            <a:pPr marL="12700"/>
            <a:r>
              <a:rPr lang="es-ES" sz="2800" b="1" spc="-20" dirty="0">
                <a:latin typeface="Segoe UI"/>
                <a:cs typeface="Segoe UI"/>
              </a:rPr>
              <a:t>		Workshop </a:t>
            </a:r>
            <a:r>
              <a:rPr lang="es-ES" sz="2800" b="1" spc="-20" dirty="0" err="1">
                <a:latin typeface="Segoe UI"/>
                <a:cs typeface="Segoe UI"/>
              </a:rPr>
              <a:t>on</a:t>
            </a:r>
            <a:r>
              <a:rPr lang="es-ES" sz="2800" b="1" spc="-20" dirty="0">
                <a:latin typeface="Segoe UI"/>
                <a:cs typeface="Segoe UI"/>
              </a:rPr>
              <a:t> </a:t>
            </a:r>
            <a:r>
              <a:rPr lang="es-ES" sz="2800" b="1" spc="-20" dirty="0" err="1">
                <a:latin typeface="Segoe UI"/>
                <a:cs typeface="Segoe UI"/>
              </a:rPr>
              <a:t>how</a:t>
            </a:r>
            <a:r>
              <a:rPr lang="es-ES" sz="2800" b="1" spc="-20" dirty="0">
                <a:latin typeface="Segoe UI"/>
                <a:cs typeface="Segoe UI"/>
              </a:rPr>
              <a:t> </a:t>
            </a:r>
            <a:r>
              <a:rPr lang="es-ES" sz="2800" b="1" spc="-20" dirty="0" err="1">
                <a:latin typeface="Segoe UI"/>
                <a:cs typeface="Segoe UI"/>
              </a:rPr>
              <a:t>to</a:t>
            </a:r>
            <a:r>
              <a:rPr lang="es-ES" sz="2800" b="1" spc="-20" dirty="0">
                <a:latin typeface="Segoe UI"/>
                <a:cs typeface="Segoe UI"/>
              </a:rPr>
              <a:t> </a:t>
            </a:r>
            <a:r>
              <a:rPr lang="es-ES" sz="2800" b="1" spc="-20" dirty="0" err="1">
                <a:latin typeface="Segoe UI"/>
                <a:cs typeface="Segoe UI"/>
              </a:rPr>
              <a:t>involve</a:t>
            </a:r>
            <a:r>
              <a:rPr lang="es-ES" sz="2800" b="1" spc="-20" dirty="0">
                <a:latin typeface="Segoe UI"/>
                <a:cs typeface="Segoe UI"/>
              </a:rPr>
              <a:t> SGroup </a:t>
            </a:r>
            <a:r>
              <a:rPr lang="es-ES" sz="2800" b="1" spc="-20" dirty="0" err="1">
                <a:latin typeface="Segoe UI"/>
                <a:cs typeface="Segoe UI"/>
              </a:rPr>
              <a:t>members</a:t>
            </a:r>
            <a:r>
              <a:rPr lang="es-ES" sz="2800" b="1" spc="-20" dirty="0">
                <a:latin typeface="Segoe UI"/>
                <a:cs typeface="Segoe UI"/>
              </a:rPr>
              <a:t> in </a:t>
            </a:r>
            <a:r>
              <a:rPr lang="es-ES" sz="2800" b="1" spc="-20" dirty="0" err="1">
                <a:latin typeface="Segoe UI"/>
                <a:cs typeface="Segoe UI"/>
              </a:rPr>
              <a:t>the</a:t>
            </a:r>
            <a:r>
              <a:rPr lang="es-ES" sz="2800" b="1" spc="-20" dirty="0">
                <a:latin typeface="Segoe UI"/>
                <a:cs typeface="Segoe UI"/>
              </a:rPr>
              <a:t> running 			</a:t>
            </a:r>
            <a:r>
              <a:rPr lang="es-ES" sz="2800" b="1" spc="-20" dirty="0" err="1">
                <a:latin typeface="Segoe UI"/>
                <a:cs typeface="Segoe UI"/>
              </a:rPr>
              <a:t>EUProjects</a:t>
            </a:r>
            <a:r>
              <a:rPr lang="es-ES" sz="2800" b="1" spc="-20" dirty="0">
                <a:latin typeface="Segoe UI"/>
                <a:cs typeface="Segoe UI"/>
              </a:rPr>
              <a:t> </a:t>
            </a:r>
          </a:p>
          <a:p>
            <a:pPr marL="12700"/>
            <a:r>
              <a:rPr lang="es-ES" sz="2800" b="1" spc="-20" dirty="0">
                <a:latin typeface="Segoe UI"/>
                <a:cs typeface="Segoe UI"/>
              </a:rPr>
              <a:t>		</a:t>
            </a:r>
            <a:r>
              <a:rPr lang="es-ES" sz="2200" b="1" spc="-20" dirty="0" err="1">
                <a:latin typeface="Segoe UI"/>
                <a:cs typeface="Segoe UI"/>
              </a:rPr>
              <a:t>Moderator</a:t>
            </a:r>
            <a:r>
              <a:rPr lang="es-ES" sz="2200" b="1" spc="-20" dirty="0">
                <a:latin typeface="Segoe UI"/>
                <a:cs typeface="Segoe UI"/>
              </a:rPr>
              <a:t>:</a:t>
            </a:r>
            <a:r>
              <a:rPr lang="es-ES" sz="2200" spc="-20" dirty="0">
                <a:latin typeface="Segoe UI"/>
                <a:cs typeface="Segoe UI"/>
              </a:rPr>
              <a:t> </a:t>
            </a:r>
            <a:r>
              <a:rPr lang="es-ES" sz="2200" spc="-20" dirty="0" err="1">
                <a:latin typeface="Segoe UI"/>
                <a:cs typeface="Segoe UI"/>
              </a:rPr>
              <a:t>Małgorzata</a:t>
            </a:r>
            <a:r>
              <a:rPr lang="es-ES" sz="2200" spc="-20" dirty="0">
                <a:latin typeface="Segoe UI"/>
                <a:cs typeface="Segoe UI"/>
              </a:rPr>
              <a:t> </a:t>
            </a:r>
            <a:r>
              <a:rPr lang="es-ES" sz="2200" spc="-20" dirty="0" err="1">
                <a:latin typeface="Segoe UI"/>
                <a:cs typeface="Segoe UI"/>
              </a:rPr>
              <a:t>Kopalska</a:t>
            </a:r>
            <a:r>
              <a:rPr lang="es-ES" sz="2200" spc="-20" dirty="0">
                <a:latin typeface="Segoe UI"/>
                <a:cs typeface="Segoe UI"/>
              </a:rPr>
              <a:t> (USZ)</a:t>
            </a:r>
          </a:p>
          <a:p>
            <a:pPr marL="12700"/>
            <a:endParaRPr lang="es-ES" sz="2800" b="1" spc="-20" dirty="0">
              <a:latin typeface="Segoe UI"/>
              <a:cs typeface="Segoe UI"/>
            </a:endParaRPr>
          </a:p>
          <a:p>
            <a:pPr marL="12700"/>
            <a:r>
              <a:rPr lang="es-ES" sz="2800" b="1" spc="-20" dirty="0">
                <a:latin typeface="Segoe UI"/>
                <a:cs typeface="Segoe UI"/>
              </a:rPr>
              <a:t>13:00	Lunch at Tahiche</a:t>
            </a:r>
          </a:p>
          <a:p>
            <a:pPr marL="12700"/>
            <a:endParaRPr lang="es-ES" sz="2800" b="1" spc="-20" dirty="0">
              <a:latin typeface="Segoe UI"/>
              <a:cs typeface="Segoe UI"/>
            </a:endParaRPr>
          </a:p>
          <a:p>
            <a:pPr marL="12700"/>
            <a:r>
              <a:rPr lang="es-ES" sz="2800" b="1" spc="-20" dirty="0">
                <a:latin typeface="Segoe UI"/>
                <a:cs typeface="Segoe UI"/>
              </a:rPr>
              <a:t>13:45	</a:t>
            </a:r>
            <a:r>
              <a:rPr lang="es-ES" sz="2800" b="1" spc="-20" dirty="0" err="1">
                <a:latin typeface="Segoe UI"/>
                <a:cs typeface="Segoe UI"/>
              </a:rPr>
              <a:t>Departure</a:t>
            </a:r>
            <a:r>
              <a:rPr lang="es-ES" sz="2800" b="1" spc="-20" dirty="0">
                <a:latin typeface="Segoe UI"/>
                <a:cs typeface="Segoe UI"/>
              </a:rPr>
              <a:t> for Los Jameos del Agua y La Cueva de los Verdes </a:t>
            </a:r>
          </a:p>
          <a:p>
            <a:pPr marL="12700"/>
            <a:r>
              <a:rPr lang="es-ES" sz="2800" b="1" spc="-20" dirty="0">
                <a:latin typeface="Segoe UI"/>
                <a:cs typeface="Segoe UI"/>
              </a:rPr>
              <a:t>20.00	Back </a:t>
            </a:r>
            <a:r>
              <a:rPr lang="es-ES" sz="2800" b="1" spc="-20" dirty="0" err="1">
                <a:latin typeface="Segoe UI"/>
                <a:cs typeface="Segoe UI"/>
              </a:rPr>
              <a:t>to</a:t>
            </a:r>
            <a:r>
              <a:rPr lang="es-ES" sz="2800" b="1" spc="-20" dirty="0">
                <a:latin typeface="Segoe UI"/>
                <a:cs typeface="Segoe UI"/>
              </a:rPr>
              <a:t> Arrecife</a:t>
            </a:r>
          </a:p>
          <a:p>
            <a:pPr marL="12700"/>
            <a:r>
              <a:rPr lang="es-ES" sz="2800" b="1" spc="-20" dirty="0">
                <a:latin typeface="Segoe UI"/>
                <a:cs typeface="Segoe UI"/>
              </a:rPr>
              <a:t>		Free time </a:t>
            </a:r>
            <a:r>
              <a:rPr lang="es-ES" sz="2800" b="1" spc="-20" dirty="0" err="1">
                <a:latin typeface="Segoe UI"/>
                <a:cs typeface="Segoe UI"/>
              </a:rPr>
              <a:t>for</a:t>
            </a:r>
            <a:r>
              <a:rPr lang="es-ES" sz="2800" b="1" spc="-20" dirty="0">
                <a:latin typeface="Segoe UI"/>
                <a:cs typeface="Segoe UI"/>
              </a:rPr>
              <a:t> </a:t>
            </a:r>
            <a:r>
              <a:rPr lang="es-ES" sz="2800" b="1" spc="-20" dirty="0" err="1">
                <a:latin typeface="Segoe UI"/>
                <a:cs typeface="Segoe UI"/>
              </a:rPr>
              <a:t>dinner</a:t>
            </a:r>
            <a:endParaRPr lang="es-ES" sz="2800" dirty="0"/>
          </a:p>
          <a:p>
            <a:pPr marL="12700"/>
            <a:endParaRPr lang="es-ES" sz="2800" b="1" spc="-20" dirty="0">
              <a:latin typeface="Segoe UI"/>
              <a:cs typeface="Segoe UI"/>
            </a:endParaRPr>
          </a:p>
        </p:txBody>
      </p:sp>
      <p:sp>
        <p:nvSpPr>
          <p:cNvPr id="15" name="object 3">
            <a:extLst>
              <a:ext uri="{FF2B5EF4-FFF2-40B4-BE49-F238E27FC236}">
                <a16:creationId xmlns:a16="http://schemas.microsoft.com/office/drawing/2014/main" id="{F67BFD58-945E-4A93-B0FD-F9D52D60AC48}"/>
              </a:ext>
            </a:extLst>
          </p:cNvPr>
          <p:cNvSpPr txBox="1"/>
          <p:nvPr/>
        </p:nvSpPr>
        <p:spPr>
          <a:xfrm>
            <a:off x="986003" y="2682513"/>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7" name="object 5">
            <a:extLst>
              <a:ext uri="{FF2B5EF4-FFF2-40B4-BE49-F238E27FC236}">
                <a16:creationId xmlns:a16="http://schemas.microsoft.com/office/drawing/2014/main" id="{6F6435E4-193B-44BA-965A-9D6CCFBE910A}"/>
              </a:ext>
            </a:extLst>
          </p:cNvPr>
          <p:cNvSpPr txBox="1"/>
          <p:nvPr/>
        </p:nvSpPr>
        <p:spPr>
          <a:xfrm>
            <a:off x="995419" y="3235325"/>
            <a:ext cx="1296670" cy="553998"/>
          </a:xfrm>
          <a:prstGeom prst="rect">
            <a:avLst/>
          </a:prstGeom>
        </p:spPr>
        <p:txBody>
          <a:bodyPr vert="horz" wrap="square" lIns="0" tIns="0" rIns="0" bIns="0" rtlCol="0">
            <a:spAutoFit/>
          </a:bodyPr>
          <a:lstStyle/>
          <a:p>
            <a:pPr marL="12700">
              <a:lnSpc>
                <a:spcPct val="100000"/>
              </a:lnSpc>
            </a:pPr>
            <a:r>
              <a:rPr sz="3600" spc="-45" dirty="0">
                <a:solidFill>
                  <a:srgbClr val="FFFFFF"/>
                </a:solidFill>
                <a:latin typeface="Arial"/>
                <a:cs typeface="Arial"/>
              </a:rPr>
              <a:t>TO</a:t>
            </a:r>
            <a:endParaRPr sz="3600" dirty="0">
              <a:latin typeface="Arial"/>
              <a:cs typeface="Arial"/>
            </a:endParaRPr>
          </a:p>
        </p:txBody>
      </p:sp>
      <p:sp>
        <p:nvSpPr>
          <p:cNvPr id="18" name="object 6">
            <a:extLst>
              <a:ext uri="{FF2B5EF4-FFF2-40B4-BE49-F238E27FC236}">
                <a16:creationId xmlns:a16="http://schemas.microsoft.com/office/drawing/2014/main" id="{813DC875-CBC5-4521-A161-AEC43DB58CDB}"/>
              </a:ext>
            </a:extLst>
          </p:cNvPr>
          <p:cNvSpPr txBox="1"/>
          <p:nvPr/>
        </p:nvSpPr>
        <p:spPr>
          <a:xfrm>
            <a:off x="995419" y="3844925"/>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9" name="object 7">
            <a:extLst>
              <a:ext uri="{FF2B5EF4-FFF2-40B4-BE49-F238E27FC236}">
                <a16:creationId xmlns:a16="http://schemas.microsoft.com/office/drawing/2014/main" id="{7CEB758A-0217-4AA7-A5D4-27D70400C9AA}"/>
              </a:ext>
            </a:extLst>
          </p:cNvPr>
          <p:cNvSpPr/>
          <p:nvPr/>
        </p:nvSpPr>
        <p:spPr>
          <a:xfrm>
            <a:off x="986003" y="9581799"/>
            <a:ext cx="5256047" cy="2111726"/>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r>
              <a:rPr lang="pt-PT" sz="2800" spc="-50" dirty="0" err="1">
                <a:solidFill>
                  <a:srgbClr val="FFFFFF"/>
                </a:solidFill>
                <a:latin typeface="Arial"/>
                <a:cs typeface="Arial"/>
              </a:rPr>
              <a:t>Escuela</a:t>
            </a:r>
            <a:r>
              <a:rPr lang="pt-PT" sz="2800" spc="-50" dirty="0">
                <a:solidFill>
                  <a:srgbClr val="FFFFFF"/>
                </a:solidFill>
                <a:latin typeface="Arial"/>
                <a:cs typeface="Arial"/>
              </a:rPr>
              <a:t> de Turismo</a:t>
            </a:r>
            <a:r>
              <a:rPr lang="pt-PT" sz="2800" spc="-50">
                <a:solidFill>
                  <a:srgbClr val="FFFFFF"/>
                </a:solidFill>
                <a:latin typeface="Arial"/>
                <a:cs typeface="Arial"/>
              </a:rPr>
              <a:t>, Tahiche</a:t>
            </a:r>
            <a:endParaRPr lang="pt-PT" sz="2800" spc="-50" dirty="0">
              <a:solidFill>
                <a:srgbClr val="FFFFFF"/>
              </a:solidFill>
              <a:latin typeface="Arial"/>
              <a:cs typeface="Arial"/>
            </a:endParaRPr>
          </a:p>
          <a:p>
            <a:r>
              <a:rPr lang="pt-PT" sz="2800" spc="-50" dirty="0" err="1">
                <a:solidFill>
                  <a:srgbClr val="FFFFFF"/>
                </a:solidFill>
                <a:latin typeface="Arial"/>
                <a:cs typeface="Arial"/>
              </a:rPr>
              <a:t>University</a:t>
            </a:r>
            <a:r>
              <a:rPr lang="pt-PT" sz="2800" spc="-50" dirty="0">
                <a:solidFill>
                  <a:srgbClr val="FFFFFF"/>
                </a:solidFill>
                <a:latin typeface="Arial"/>
                <a:cs typeface="Arial"/>
              </a:rPr>
              <a:t> </a:t>
            </a:r>
            <a:r>
              <a:rPr lang="pt-PT" sz="2800" spc="-50" dirty="0" err="1">
                <a:solidFill>
                  <a:srgbClr val="FFFFFF"/>
                </a:solidFill>
                <a:latin typeface="Arial"/>
                <a:cs typeface="Arial"/>
              </a:rPr>
              <a:t>of</a:t>
            </a:r>
            <a:r>
              <a:rPr lang="pt-PT" sz="2800" spc="-50" dirty="0">
                <a:solidFill>
                  <a:srgbClr val="FFFFFF"/>
                </a:solidFill>
                <a:latin typeface="Arial"/>
                <a:cs typeface="Arial"/>
              </a:rPr>
              <a:t> Las Palmas </a:t>
            </a:r>
          </a:p>
          <a:p>
            <a:r>
              <a:rPr lang="pt-PT" sz="2800" spc="-50" dirty="0">
                <a:solidFill>
                  <a:srgbClr val="FFFFFF"/>
                </a:solidFill>
                <a:latin typeface="Arial"/>
                <a:cs typeface="Arial"/>
              </a:rPr>
              <a:t>de </a:t>
            </a:r>
            <a:r>
              <a:rPr lang="pt-PT" sz="2800" spc="-50" dirty="0" err="1">
                <a:solidFill>
                  <a:srgbClr val="FFFFFF"/>
                </a:solidFill>
                <a:latin typeface="Arial"/>
                <a:cs typeface="Arial"/>
              </a:rPr>
              <a:t>Gran</a:t>
            </a:r>
            <a:r>
              <a:rPr lang="pt-PT" sz="2800" spc="-50" dirty="0">
                <a:solidFill>
                  <a:srgbClr val="FFFFFF"/>
                </a:solidFill>
                <a:latin typeface="Arial"/>
                <a:cs typeface="Arial"/>
              </a:rPr>
              <a:t> Canaria</a:t>
            </a:r>
          </a:p>
          <a:p>
            <a:r>
              <a:rPr lang="pt-PT" sz="2800" spc="-50" dirty="0">
                <a:solidFill>
                  <a:srgbClr val="FFFFFF"/>
                </a:solidFill>
                <a:latin typeface="Arial"/>
                <a:cs typeface="Arial"/>
              </a:rPr>
              <a:t>Campus Lanzarote</a:t>
            </a:r>
            <a:endParaRPr sz="2800" spc="-50" dirty="0">
              <a:solidFill>
                <a:srgbClr val="FFFFFF"/>
              </a:solidFill>
              <a:latin typeface="Arial"/>
              <a:cs typeface="Arial"/>
            </a:endParaRPr>
          </a:p>
        </p:txBody>
      </p:sp>
      <p:sp>
        <p:nvSpPr>
          <p:cNvPr id="20" name="object 8">
            <a:extLst>
              <a:ext uri="{FF2B5EF4-FFF2-40B4-BE49-F238E27FC236}">
                <a16:creationId xmlns:a16="http://schemas.microsoft.com/office/drawing/2014/main" id="{1433C054-1CFA-42B0-A405-5517ADED2CC8}"/>
              </a:ext>
            </a:extLst>
          </p:cNvPr>
          <p:cNvSpPr txBox="1"/>
          <p:nvPr/>
        </p:nvSpPr>
        <p:spPr>
          <a:xfrm>
            <a:off x="959333" y="4378325"/>
            <a:ext cx="4700905" cy="553998"/>
          </a:xfrm>
          <a:prstGeom prst="rect">
            <a:avLst/>
          </a:prstGeom>
        </p:spPr>
        <p:txBody>
          <a:bodyPr vert="horz" wrap="square" lIns="0" tIns="0" rIns="0" bIns="0" rtlCol="0">
            <a:spAutoFit/>
          </a:bodyPr>
          <a:lstStyle/>
          <a:p>
            <a:pPr marL="12700">
              <a:lnSpc>
                <a:spcPct val="100000"/>
              </a:lnSpc>
            </a:pPr>
            <a:r>
              <a:rPr sz="3600" spc="-50" dirty="0">
                <a:solidFill>
                  <a:srgbClr val="FFFFFF"/>
                </a:solidFill>
                <a:latin typeface="Arial"/>
                <a:cs typeface="Arial"/>
              </a:rPr>
              <a:t>SESSIONS</a:t>
            </a:r>
            <a:endParaRPr sz="3600" dirty="0">
              <a:latin typeface="Arial"/>
              <a:cs typeface="Arial"/>
            </a:endParaRPr>
          </a:p>
        </p:txBody>
      </p:sp>
      <p:sp>
        <p:nvSpPr>
          <p:cNvPr id="21" name="object 6">
            <a:extLst>
              <a:ext uri="{FF2B5EF4-FFF2-40B4-BE49-F238E27FC236}">
                <a16:creationId xmlns:a16="http://schemas.microsoft.com/office/drawing/2014/main" id="{46D1802F-FAF6-46ED-ADE3-047B5E87AFD9}"/>
              </a:ext>
            </a:extLst>
          </p:cNvPr>
          <p:cNvSpPr txBox="1"/>
          <p:nvPr/>
        </p:nvSpPr>
        <p:spPr>
          <a:xfrm>
            <a:off x="995419" y="5182876"/>
            <a:ext cx="5103647" cy="1107996"/>
          </a:xfrm>
          <a:prstGeom prst="rect">
            <a:avLst/>
          </a:prstGeom>
          <a:solidFill>
            <a:srgbClr val="002060"/>
          </a:solidFill>
        </p:spPr>
        <p:txBody>
          <a:bodyPr vert="horz" wrap="square" lIns="0" tIns="0" rIns="0" bIns="0" rtlCol="0">
            <a:spAutoFit/>
          </a:bodyPr>
          <a:lstStyle/>
          <a:p>
            <a:r>
              <a:rPr lang="es-ES" sz="3600" dirty="0" err="1">
                <a:solidFill>
                  <a:schemeClr val="bg2"/>
                </a:solidFill>
                <a:latin typeface="Arial"/>
                <a:cs typeface="Arial"/>
              </a:rPr>
              <a:t>Tuesday</a:t>
            </a:r>
            <a:r>
              <a:rPr lang="es-ES" sz="3600" dirty="0">
                <a:solidFill>
                  <a:schemeClr val="bg2"/>
                </a:solidFill>
                <a:latin typeface="Arial"/>
                <a:cs typeface="Arial"/>
              </a:rPr>
              <a:t>, 7 May</a:t>
            </a:r>
          </a:p>
          <a:p>
            <a:r>
              <a:rPr lang="es-ES" sz="3600" dirty="0">
                <a:solidFill>
                  <a:schemeClr val="bg2"/>
                </a:solidFill>
                <a:latin typeface="Arial"/>
                <a:cs typeface="Arial"/>
              </a:rPr>
              <a:t>Programme</a:t>
            </a:r>
          </a:p>
        </p:txBody>
      </p:sp>
      <p:pic>
        <p:nvPicPr>
          <p:cNvPr id="22" name="Picture 6" descr="Home page (SGroup)">
            <a:extLst>
              <a:ext uri="{FF2B5EF4-FFF2-40B4-BE49-F238E27FC236}">
                <a16:creationId xmlns:a16="http://schemas.microsoft.com/office/drawing/2014/main" id="{76CC6498-DFFF-467C-A563-5749511F5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1264" y="11285832"/>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7">
            <a:extLst>
              <a:ext uri="{FF2B5EF4-FFF2-40B4-BE49-F238E27FC236}">
                <a16:creationId xmlns:a16="http://schemas.microsoft.com/office/drawing/2014/main" id="{8079BCBA-2BC6-4A5C-915E-60A8C38097D0}"/>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8637907" y="11171996"/>
            <a:ext cx="2938419" cy="1131129"/>
          </a:xfrm>
          <a:prstGeom prst="rect">
            <a:avLst/>
          </a:prstGeom>
        </p:spPr>
      </p:pic>
      <p:pic>
        <p:nvPicPr>
          <p:cNvPr id="24" name="Imagem 23">
            <a:extLst>
              <a:ext uri="{FF2B5EF4-FFF2-40B4-BE49-F238E27FC236}">
                <a16:creationId xmlns:a16="http://schemas.microsoft.com/office/drawing/2014/main" id="{EED10CF7-EF21-4F12-9F33-F129D42D93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6707" y="11171996"/>
            <a:ext cx="1898288" cy="1126856"/>
          </a:xfrm>
          <a:prstGeom prst="rect">
            <a:avLst/>
          </a:prstGeom>
        </p:spPr>
      </p:pic>
      <p:pic>
        <p:nvPicPr>
          <p:cNvPr id="3" name="Imagem 2" descr="Uma imagem com texto, Tipo de letra, logótipo, Gráficos&#10;&#10;Descrição gerada automaticamente">
            <a:extLst>
              <a:ext uri="{FF2B5EF4-FFF2-40B4-BE49-F238E27FC236}">
                <a16:creationId xmlns:a16="http://schemas.microsoft.com/office/drawing/2014/main" id="{44B3B6ED-A37B-15CB-04C6-52990A82FE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19250" y="11342420"/>
            <a:ext cx="1476668" cy="781765"/>
          </a:xfrm>
          <a:prstGeom prst="rect">
            <a:avLst/>
          </a:prstGeom>
        </p:spPr>
      </p:pic>
      <p:pic>
        <p:nvPicPr>
          <p:cNvPr id="5" name="Picture 2" descr="Lanzarote Summer Challenge 2024 - Sponsors and Collaborators.">
            <a:extLst>
              <a:ext uri="{FF2B5EF4-FFF2-40B4-BE49-F238E27FC236}">
                <a16:creationId xmlns:a16="http://schemas.microsoft.com/office/drawing/2014/main" id="{412E8A0F-8CC3-EC1F-D447-01E1C4B1A9A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018168" y="11044335"/>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Uma imagem com texto, Tipo de letra, símbolo, logótipo&#10;&#10;Descrição gerada automaticamente">
            <a:extLst>
              <a:ext uri="{FF2B5EF4-FFF2-40B4-BE49-F238E27FC236}">
                <a16:creationId xmlns:a16="http://schemas.microsoft.com/office/drawing/2014/main" id="{772EA938-CAB2-8F14-0BB3-9CF14F0478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518929" y="11454969"/>
            <a:ext cx="2398364" cy="503165"/>
          </a:xfrm>
          <a:prstGeom prst="rect">
            <a:avLst/>
          </a:prstGeom>
        </p:spPr>
      </p:pic>
    </p:spTree>
    <p:extLst>
      <p:ext uri="{BB962C8B-B14F-4D97-AF65-F5344CB8AC3E}">
        <p14:creationId xmlns:p14="http://schemas.microsoft.com/office/powerpoint/2010/main" val="3975695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425048" cy="12566650"/>
          </a:xfrm>
          <a:custGeom>
            <a:avLst/>
            <a:gdLst/>
            <a:ahLst/>
            <a:cxnLst/>
            <a:rect l="l" t="t" r="r" b="b"/>
            <a:pathLst>
              <a:path w="6932930" h="12566650">
                <a:moveTo>
                  <a:pt x="0" y="12566585"/>
                </a:moveTo>
                <a:lnTo>
                  <a:pt x="6932744" y="12566585"/>
                </a:lnTo>
                <a:lnTo>
                  <a:pt x="6932744" y="0"/>
                </a:lnTo>
                <a:lnTo>
                  <a:pt x="0" y="0"/>
                </a:lnTo>
                <a:lnTo>
                  <a:pt x="0" y="12566585"/>
                </a:lnTo>
                <a:close/>
              </a:path>
            </a:pathLst>
          </a:custGeom>
          <a:solidFill>
            <a:srgbClr val="001F5F"/>
          </a:solidFill>
        </p:spPr>
        <p:txBody>
          <a:bodyPr wrap="square" lIns="0" tIns="0" rIns="0" bIns="0" rtlCol="0"/>
          <a:lstStyle/>
          <a:p>
            <a:endParaRPr dirty="0"/>
          </a:p>
        </p:txBody>
      </p:sp>
      <p:sp>
        <p:nvSpPr>
          <p:cNvPr id="4" name="object 4"/>
          <p:cNvSpPr/>
          <p:nvPr/>
        </p:nvSpPr>
        <p:spPr>
          <a:xfrm>
            <a:off x="986003" y="3897409"/>
            <a:ext cx="1270000" cy="1051560"/>
          </a:xfrm>
          <a:custGeom>
            <a:avLst/>
            <a:gdLst/>
            <a:ahLst/>
            <a:cxnLst/>
            <a:rect l="l" t="t" r="r" b="b"/>
            <a:pathLst>
              <a:path w="1270000" h="1051560">
                <a:moveTo>
                  <a:pt x="0" y="1051533"/>
                </a:moveTo>
                <a:lnTo>
                  <a:pt x="1269770" y="1051533"/>
                </a:lnTo>
                <a:lnTo>
                  <a:pt x="1269770" y="0"/>
                </a:lnTo>
                <a:lnTo>
                  <a:pt x="0" y="0"/>
                </a:lnTo>
                <a:lnTo>
                  <a:pt x="0" y="1051533"/>
                </a:lnTo>
                <a:close/>
              </a:path>
            </a:pathLst>
          </a:custGeom>
          <a:solidFill>
            <a:srgbClr val="002060"/>
          </a:solidFill>
        </p:spPr>
        <p:txBody>
          <a:bodyPr wrap="square" lIns="0" tIns="0" rIns="0" bIns="0" rtlCol="0"/>
          <a:lstStyle/>
          <a:p>
            <a:endParaRPr/>
          </a:p>
        </p:txBody>
      </p:sp>
      <p:sp>
        <p:nvSpPr>
          <p:cNvPr id="7" name="object 7"/>
          <p:cNvSpPr/>
          <p:nvPr/>
        </p:nvSpPr>
        <p:spPr>
          <a:xfrm>
            <a:off x="986003" y="6326848"/>
            <a:ext cx="4674235" cy="1051560"/>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endParaRPr/>
          </a:p>
        </p:txBody>
      </p:sp>
      <p:sp>
        <p:nvSpPr>
          <p:cNvPr id="9" name="object 9"/>
          <p:cNvSpPr/>
          <p:nvPr/>
        </p:nvSpPr>
        <p:spPr>
          <a:xfrm>
            <a:off x="6425048" y="1"/>
            <a:ext cx="13679052" cy="1542968"/>
          </a:xfrm>
          <a:custGeom>
            <a:avLst/>
            <a:gdLst/>
            <a:ahLst/>
            <a:cxnLst/>
            <a:rect l="l" t="t" r="r" b="b"/>
            <a:pathLst>
              <a:path w="12866369" h="1495425">
                <a:moveTo>
                  <a:pt x="0" y="1495256"/>
                </a:moveTo>
                <a:lnTo>
                  <a:pt x="12866166" y="1495256"/>
                </a:lnTo>
                <a:lnTo>
                  <a:pt x="12866166" y="0"/>
                </a:lnTo>
                <a:lnTo>
                  <a:pt x="0" y="0"/>
                </a:lnTo>
                <a:lnTo>
                  <a:pt x="0" y="1495256"/>
                </a:lnTo>
                <a:close/>
              </a:path>
            </a:pathLst>
          </a:custGeom>
          <a:solidFill>
            <a:srgbClr val="001F5F"/>
          </a:solidFill>
        </p:spPr>
        <p:txBody>
          <a:bodyPr wrap="square" lIns="0" tIns="0" rIns="0" bIns="0" rtlCol="0"/>
          <a:lstStyle/>
          <a:p>
            <a:endParaRPr dirty="0"/>
          </a:p>
        </p:txBody>
      </p:sp>
      <p:sp>
        <p:nvSpPr>
          <p:cNvPr id="16" name="object 16"/>
          <p:cNvSpPr txBox="1"/>
          <p:nvPr/>
        </p:nvSpPr>
        <p:spPr>
          <a:xfrm>
            <a:off x="7428045" y="172769"/>
            <a:ext cx="11486254" cy="1292662"/>
          </a:xfrm>
          <a:prstGeom prst="rect">
            <a:avLst/>
          </a:prstGeom>
        </p:spPr>
        <p:txBody>
          <a:bodyPr vert="horz" wrap="square" lIns="0" tIns="0" rIns="0" bIns="0" rtlCol="0">
            <a:spAutoFit/>
          </a:bodyPr>
          <a:lstStyle/>
          <a:p>
            <a:pPr marL="12700">
              <a:lnSpc>
                <a:spcPct val="100000"/>
              </a:lnSpc>
            </a:pPr>
            <a:r>
              <a:rPr lang="es-ES" sz="2800" b="1" spc="-20" dirty="0" err="1">
                <a:solidFill>
                  <a:srgbClr val="FFFFFF"/>
                </a:solidFill>
                <a:latin typeface="Segoe UI"/>
                <a:cs typeface="Segoe UI"/>
              </a:rPr>
              <a:t>Wednesday</a:t>
            </a:r>
            <a:r>
              <a:rPr sz="2800" b="1" spc="-10" dirty="0">
                <a:solidFill>
                  <a:srgbClr val="FFFFFF"/>
                </a:solidFill>
                <a:latin typeface="Segoe UI"/>
                <a:cs typeface="Segoe UI"/>
              </a:rPr>
              <a:t>,</a:t>
            </a:r>
            <a:r>
              <a:rPr sz="2800" b="1" spc="70" dirty="0">
                <a:solidFill>
                  <a:srgbClr val="FFFFFF"/>
                </a:solidFill>
                <a:latin typeface="Times New Roman"/>
                <a:cs typeface="Times New Roman"/>
              </a:rPr>
              <a:t> </a:t>
            </a:r>
            <a:r>
              <a:rPr lang="es-ES" sz="2800" b="1" spc="-20" dirty="0">
                <a:solidFill>
                  <a:srgbClr val="FFFFFF"/>
                </a:solidFill>
                <a:latin typeface="Segoe UI"/>
                <a:cs typeface="Segoe UI"/>
              </a:rPr>
              <a:t>8 May, </a:t>
            </a:r>
            <a:r>
              <a:rPr sz="2800" b="1" spc="-10" dirty="0">
                <a:solidFill>
                  <a:srgbClr val="FFFFFF"/>
                </a:solidFill>
                <a:latin typeface="Segoe UI"/>
                <a:cs typeface="Segoe UI"/>
              </a:rPr>
              <a:t>2</a:t>
            </a:r>
            <a:r>
              <a:rPr sz="2800" b="1" spc="-25" dirty="0">
                <a:solidFill>
                  <a:srgbClr val="FFFFFF"/>
                </a:solidFill>
                <a:latin typeface="Segoe UI"/>
                <a:cs typeface="Segoe UI"/>
              </a:rPr>
              <a:t>02</a:t>
            </a:r>
            <a:r>
              <a:rPr lang="es-ES" sz="2800" b="1" spc="-25" dirty="0">
                <a:solidFill>
                  <a:srgbClr val="FFFFFF"/>
                </a:solidFill>
                <a:latin typeface="Segoe UI"/>
                <a:cs typeface="Segoe UI"/>
              </a:rPr>
              <a:t>4</a:t>
            </a:r>
          </a:p>
          <a:p>
            <a:pPr marL="12700">
              <a:lnSpc>
                <a:spcPct val="100000"/>
              </a:lnSpc>
            </a:pPr>
            <a:r>
              <a:rPr lang="es-ES" sz="2800" b="1" spc="-25" dirty="0" err="1">
                <a:solidFill>
                  <a:srgbClr val="FFFFFF"/>
                </a:solidFill>
                <a:latin typeface="Segoe UI"/>
                <a:cs typeface="Segoe UI"/>
              </a:rPr>
              <a:t>Venue</a:t>
            </a:r>
            <a:r>
              <a:rPr lang="es-ES" sz="2800" b="1" spc="-25" dirty="0">
                <a:solidFill>
                  <a:srgbClr val="FFFFFF"/>
                </a:solidFill>
                <a:latin typeface="Segoe UI"/>
                <a:cs typeface="Segoe UI"/>
              </a:rPr>
              <a:t>: Islote de la Fermina, Arrecife</a:t>
            </a:r>
          </a:p>
          <a:p>
            <a:pPr marL="12700">
              <a:lnSpc>
                <a:spcPct val="100000"/>
              </a:lnSpc>
            </a:pPr>
            <a:r>
              <a:rPr lang="es-ES" sz="2800" b="1" spc="-25" dirty="0">
                <a:solidFill>
                  <a:srgbClr val="FFFFFF"/>
                </a:solidFill>
                <a:latin typeface="Segoe UI"/>
                <a:cs typeface="Segoe UI"/>
              </a:rPr>
              <a:t>		</a:t>
            </a:r>
            <a:endParaRPr sz="2800" i="1" dirty="0">
              <a:latin typeface="Segoe UI"/>
              <a:cs typeface="Segoe UI"/>
            </a:endParaRPr>
          </a:p>
        </p:txBody>
      </p:sp>
      <p:sp>
        <p:nvSpPr>
          <p:cNvPr id="26" name="Rectángulo 25">
            <a:extLst>
              <a:ext uri="{FF2B5EF4-FFF2-40B4-BE49-F238E27FC236}">
                <a16:creationId xmlns:a16="http://schemas.microsoft.com/office/drawing/2014/main" id="{C679D3B0-9B7A-4974-BE63-4D893D083FE1}"/>
              </a:ext>
            </a:extLst>
          </p:cNvPr>
          <p:cNvSpPr/>
          <p:nvPr/>
        </p:nvSpPr>
        <p:spPr>
          <a:xfrm>
            <a:off x="6660210" y="1548781"/>
            <a:ext cx="13257083" cy="106781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nchorCtr="0"/>
          <a:lstStyle/>
          <a:p>
            <a:pPr marL="12700"/>
            <a:r>
              <a:rPr lang="es-ES" sz="2800" b="1" spc="-20" dirty="0">
                <a:latin typeface="Segoe UI"/>
                <a:cs typeface="Segoe UI"/>
              </a:rPr>
              <a:t>09:00	</a:t>
            </a:r>
            <a:r>
              <a:rPr lang="es-ES" sz="2800" b="1" spc="-20" dirty="0" err="1">
                <a:latin typeface="Segoe UI"/>
                <a:cs typeface="Segoe UI"/>
              </a:rPr>
              <a:t>Session</a:t>
            </a:r>
            <a:r>
              <a:rPr lang="es-ES" sz="2800" b="1" spc="-20" dirty="0">
                <a:latin typeface="Segoe UI"/>
                <a:cs typeface="Segoe UI"/>
              </a:rPr>
              <a:t> 5: </a:t>
            </a:r>
            <a:r>
              <a:rPr lang="es-ES" sz="2800" b="1" spc="-20" dirty="0" err="1">
                <a:latin typeface="Segoe UI"/>
                <a:cs typeface="Segoe UI"/>
              </a:rPr>
              <a:t>Cooperation</a:t>
            </a:r>
            <a:r>
              <a:rPr lang="es-ES" sz="2800" b="1" spc="-20" dirty="0">
                <a:latin typeface="Segoe UI"/>
                <a:cs typeface="Segoe UI"/>
              </a:rPr>
              <a:t> </a:t>
            </a:r>
            <a:r>
              <a:rPr lang="es-ES" sz="2800" b="1" spc="-20" dirty="0" err="1">
                <a:latin typeface="Segoe UI"/>
                <a:cs typeface="Segoe UI"/>
              </a:rPr>
              <a:t>Beyond</a:t>
            </a:r>
            <a:r>
              <a:rPr lang="es-ES" sz="2800" b="1" spc="-20" dirty="0">
                <a:latin typeface="Segoe UI"/>
                <a:cs typeface="Segoe UI"/>
              </a:rPr>
              <a:t> </a:t>
            </a:r>
            <a:r>
              <a:rPr lang="es-ES" sz="2800" b="1" spc="-20" dirty="0" err="1">
                <a:latin typeface="Segoe UI"/>
                <a:cs typeface="Segoe UI"/>
              </a:rPr>
              <a:t>Europe</a:t>
            </a:r>
            <a:r>
              <a:rPr lang="es-ES" sz="2800" b="1" spc="-20" dirty="0">
                <a:latin typeface="Segoe UI"/>
                <a:cs typeface="Segoe UI"/>
              </a:rPr>
              <a:t> </a:t>
            </a:r>
          </a:p>
          <a:p>
            <a:pPr marL="12700"/>
            <a:r>
              <a:rPr lang="es-ES" sz="2800" b="1" spc="-20" dirty="0">
                <a:latin typeface="Segoe UI"/>
                <a:cs typeface="Segoe UI"/>
              </a:rPr>
              <a:t>		</a:t>
            </a:r>
            <a:r>
              <a:rPr lang="en-US" sz="2800" b="1" spc="-20" dirty="0">
                <a:latin typeface="Segoe UI"/>
                <a:cs typeface="Segoe UI"/>
              </a:rPr>
              <a:t>Successful cooperation with Africa </a:t>
            </a:r>
          </a:p>
          <a:p>
            <a:pPr marL="12700"/>
            <a:r>
              <a:rPr lang="en-US" sz="2800" b="1" spc="-20" dirty="0">
                <a:latin typeface="Segoe UI"/>
                <a:cs typeface="Segoe UI"/>
              </a:rPr>
              <a:t>		</a:t>
            </a:r>
            <a:r>
              <a:rPr lang="en-US" sz="2200" b="1" spc="-20" dirty="0">
                <a:latin typeface="Segoe UI"/>
                <a:cs typeface="Segoe UI"/>
              </a:rPr>
              <a:t>Speakers: </a:t>
            </a:r>
            <a:r>
              <a:rPr lang="en-US" sz="2200" spc="-20" dirty="0">
                <a:latin typeface="Segoe UI"/>
                <a:cs typeface="Segoe UI"/>
              </a:rPr>
              <a:t>Javier Ponce (ULGPC); Oriana Bertucci (</a:t>
            </a:r>
            <a:r>
              <a:rPr lang="en-US" sz="2200" spc="-20" dirty="0" err="1">
                <a:latin typeface="Segoe UI"/>
                <a:cs typeface="Segoe UI"/>
              </a:rPr>
              <a:t>U.Liège</a:t>
            </a:r>
            <a:r>
              <a:rPr lang="en-US" sz="2200" spc="-20" dirty="0">
                <a:latin typeface="Segoe UI"/>
                <a:cs typeface="Segoe UI"/>
              </a:rPr>
              <a:t>)</a:t>
            </a:r>
          </a:p>
          <a:p>
            <a:pPr marL="12700"/>
            <a:r>
              <a:rPr lang="en-US" sz="2200" spc="-20" dirty="0">
                <a:latin typeface="Segoe UI"/>
                <a:cs typeface="Segoe UI"/>
              </a:rPr>
              <a:t>		</a:t>
            </a:r>
            <a:r>
              <a:rPr lang="en-US" sz="2200" b="1" spc="-20" dirty="0">
                <a:latin typeface="Segoe UI"/>
                <a:cs typeface="Segoe UI"/>
              </a:rPr>
              <a:t>Moderator:</a:t>
            </a:r>
            <a:r>
              <a:rPr lang="en-US" sz="2200" spc="-20" dirty="0">
                <a:latin typeface="Segoe UI"/>
                <a:cs typeface="Segoe UI"/>
              </a:rPr>
              <a:t> Robert </a:t>
            </a:r>
            <a:r>
              <a:rPr lang="en-US" sz="2200" spc="-20" dirty="0" err="1">
                <a:latin typeface="Segoe UI"/>
                <a:cs typeface="Segoe UI"/>
              </a:rPr>
              <a:t>Kotzé</a:t>
            </a:r>
            <a:r>
              <a:rPr lang="en-US" sz="2200" spc="-20" dirty="0">
                <a:latin typeface="Segoe UI"/>
                <a:cs typeface="Segoe UI"/>
              </a:rPr>
              <a:t> (</a:t>
            </a:r>
            <a:r>
              <a:rPr lang="en-US" sz="2200" spc="-20" dirty="0" err="1">
                <a:latin typeface="Segoe UI"/>
                <a:cs typeface="Segoe UI"/>
              </a:rPr>
              <a:t>U.Stellenbosch</a:t>
            </a:r>
            <a:r>
              <a:rPr lang="en-US" sz="2200" spc="-20" dirty="0">
                <a:latin typeface="Segoe UI"/>
                <a:cs typeface="Segoe UI"/>
              </a:rPr>
              <a:t>, South Africa)</a:t>
            </a:r>
          </a:p>
          <a:p>
            <a:pPr marL="12700"/>
            <a:endParaRPr lang="es-ES" sz="2800" b="1" spc="-20" dirty="0">
              <a:latin typeface="Segoe UI"/>
              <a:cs typeface="Segoe UI"/>
            </a:endParaRPr>
          </a:p>
          <a:p>
            <a:pPr marL="12700"/>
            <a:r>
              <a:rPr lang="es-ES" sz="2800" b="1" spc="-20" dirty="0">
                <a:latin typeface="Segoe UI"/>
                <a:cs typeface="Segoe UI"/>
              </a:rPr>
              <a:t>10:30	Coffee break </a:t>
            </a:r>
            <a:r>
              <a:rPr lang="es-ES" sz="2800" b="1" spc="-20" dirty="0" err="1">
                <a:latin typeface="Segoe UI"/>
                <a:cs typeface="Segoe UI"/>
              </a:rPr>
              <a:t>with</a:t>
            </a:r>
            <a:r>
              <a:rPr lang="es-ES" sz="2800" b="1" spc="-20" dirty="0">
                <a:latin typeface="Segoe UI"/>
                <a:cs typeface="Segoe UI"/>
              </a:rPr>
              <a:t> </a:t>
            </a:r>
            <a:r>
              <a:rPr lang="es-ES" sz="2800" b="1" spc="-20" dirty="0" err="1">
                <a:latin typeface="Segoe UI"/>
                <a:cs typeface="Segoe UI"/>
              </a:rPr>
              <a:t>academics</a:t>
            </a:r>
            <a:r>
              <a:rPr lang="es-ES" sz="2800" b="1" spc="-20" dirty="0">
                <a:latin typeface="Segoe UI"/>
                <a:cs typeface="Segoe UI"/>
              </a:rPr>
              <a:t> and staff</a:t>
            </a:r>
          </a:p>
          <a:p>
            <a:pPr marL="12700"/>
            <a:endParaRPr lang="es-ES" sz="2800" b="1" spc="-20" dirty="0">
              <a:latin typeface="Segoe UI"/>
              <a:cs typeface="Segoe UI"/>
            </a:endParaRPr>
          </a:p>
          <a:p>
            <a:pPr marL="12700"/>
            <a:r>
              <a:rPr lang="es-ES" sz="2800" b="1" spc="-20" dirty="0">
                <a:latin typeface="Segoe UI"/>
                <a:cs typeface="Segoe UI"/>
              </a:rPr>
              <a:t>11:00	</a:t>
            </a:r>
            <a:r>
              <a:rPr lang="en-US" sz="2800" b="1" spc="-20" dirty="0">
                <a:latin typeface="Segoe UI"/>
                <a:cs typeface="Segoe UI"/>
              </a:rPr>
              <a:t>Session 6: Interactive session on Inclusion of Incoming and    Outgoing 	Mobility	Students and Staff</a:t>
            </a:r>
          </a:p>
          <a:p>
            <a:pPr marL="12700"/>
            <a:r>
              <a:rPr lang="en-US" sz="2800" b="1" spc="-20" dirty="0">
                <a:latin typeface="Segoe UI"/>
                <a:cs typeface="Segoe UI"/>
              </a:rPr>
              <a:t>		</a:t>
            </a:r>
            <a:r>
              <a:rPr lang="en-US" sz="2200" b="1" spc="-20" dirty="0">
                <a:latin typeface="Segoe UI"/>
                <a:cs typeface="Segoe UI"/>
              </a:rPr>
              <a:t>Speaker:</a:t>
            </a:r>
            <a:r>
              <a:rPr lang="en-US" sz="2200" spc="-20" dirty="0">
                <a:latin typeface="Segoe UI"/>
                <a:cs typeface="Segoe UI"/>
              </a:rPr>
              <a:t> Coralie </a:t>
            </a:r>
            <a:r>
              <a:rPr lang="en-US" sz="2200" spc="-20" dirty="0" err="1">
                <a:latin typeface="Segoe UI"/>
                <a:cs typeface="Segoe UI"/>
              </a:rPr>
              <a:t>Ostertag</a:t>
            </a:r>
            <a:r>
              <a:rPr lang="en-US" sz="2200" spc="-20" dirty="0">
                <a:latin typeface="Segoe UI"/>
                <a:cs typeface="Segoe UI"/>
              </a:rPr>
              <a:t> (</a:t>
            </a:r>
            <a:r>
              <a:rPr lang="en-US" sz="2200" spc="-20" dirty="0" err="1">
                <a:latin typeface="Segoe UI"/>
                <a:cs typeface="Segoe UI"/>
              </a:rPr>
              <a:t>U.Lille</a:t>
            </a:r>
            <a:r>
              <a:rPr lang="en-US" sz="2200" spc="-20" dirty="0">
                <a:latin typeface="Segoe UI"/>
                <a:cs typeface="Segoe UI"/>
              </a:rPr>
              <a:t>)</a:t>
            </a:r>
          </a:p>
          <a:p>
            <a:pPr marL="12700"/>
            <a:r>
              <a:rPr lang="es-ES" sz="2200" spc="-20" dirty="0">
                <a:latin typeface="Segoe UI"/>
                <a:cs typeface="Segoe UI"/>
              </a:rPr>
              <a:t>		</a:t>
            </a:r>
          </a:p>
          <a:p>
            <a:pPr marL="12700"/>
            <a:r>
              <a:rPr lang="es-ES" sz="2800" b="1" spc="-20" dirty="0">
                <a:latin typeface="Segoe UI"/>
                <a:cs typeface="Segoe UI"/>
              </a:rPr>
              <a:t>12:00	</a:t>
            </a:r>
            <a:r>
              <a:rPr lang="es-ES" sz="2800" b="1" spc="-20" dirty="0" err="1">
                <a:latin typeface="Segoe UI"/>
                <a:cs typeface="Segoe UI"/>
              </a:rPr>
              <a:t>Session</a:t>
            </a:r>
            <a:r>
              <a:rPr lang="es-ES" sz="2800" b="1" spc="-20" dirty="0">
                <a:latin typeface="Segoe UI"/>
                <a:cs typeface="Segoe UI"/>
              </a:rPr>
              <a:t> 7:Brief cultural </a:t>
            </a:r>
            <a:r>
              <a:rPr lang="es-ES" sz="2800" b="1" spc="-20" dirty="0" err="1">
                <a:latin typeface="Segoe UI"/>
                <a:cs typeface="Segoe UI"/>
              </a:rPr>
              <a:t>presentation</a:t>
            </a:r>
            <a:endParaRPr lang="es-ES" sz="2800" b="1" spc="-20" dirty="0">
              <a:latin typeface="Segoe UI"/>
              <a:cs typeface="Segoe UI"/>
            </a:endParaRPr>
          </a:p>
          <a:p>
            <a:pPr marL="12700"/>
            <a:r>
              <a:rPr lang="es-ES" sz="2800" b="1" spc="-20" dirty="0">
                <a:latin typeface="Segoe UI"/>
                <a:cs typeface="Segoe UI"/>
              </a:rPr>
              <a:t>		</a:t>
            </a:r>
            <a:r>
              <a:rPr lang="es-ES" sz="2200" spc="-20" dirty="0">
                <a:latin typeface="Segoe UI"/>
                <a:cs typeface="Segoe UI"/>
              </a:rPr>
              <a:t>5’ </a:t>
            </a:r>
            <a:r>
              <a:rPr lang="es-ES" sz="2200" spc="-20" dirty="0" err="1">
                <a:latin typeface="Segoe UI"/>
                <a:cs typeface="Segoe UI"/>
              </a:rPr>
              <a:t>presentation</a:t>
            </a:r>
            <a:r>
              <a:rPr lang="es-ES" sz="2200" spc="-20" dirty="0">
                <a:latin typeface="Segoe UI"/>
                <a:cs typeface="Segoe UI"/>
              </a:rPr>
              <a:t> </a:t>
            </a:r>
            <a:r>
              <a:rPr lang="es-ES" sz="2200" spc="-20" dirty="0" err="1">
                <a:latin typeface="Segoe UI"/>
                <a:cs typeface="Segoe UI"/>
              </a:rPr>
              <a:t>by</a:t>
            </a:r>
            <a:r>
              <a:rPr lang="es-ES" sz="2200" spc="-20" dirty="0">
                <a:latin typeface="Segoe UI"/>
                <a:cs typeface="Segoe UI"/>
              </a:rPr>
              <a:t> Aleksandra </a:t>
            </a:r>
            <a:r>
              <a:rPr lang="es-ES" sz="2200" spc="-20" dirty="0" err="1">
                <a:latin typeface="Segoe UI"/>
                <a:cs typeface="Segoe UI"/>
              </a:rPr>
              <a:t>Banic</a:t>
            </a:r>
            <a:r>
              <a:rPr lang="es-ES" sz="2200" spc="-20" dirty="0">
                <a:latin typeface="Segoe UI"/>
                <a:cs typeface="Segoe UI"/>
              </a:rPr>
              <a:t>; </a:t>
            </a:r>
            <a:r>
              <a:rPr lang="es-ES" sz="2200" spc="-20" dirty="0" err="1">
                <a:latin typeface="Segoe UI"/>
                <a:cs typeface="Segoe UI"/>
              </a:rPr>
              <a:t>Hector</a:t>
            </a:r>
            <a:r>
              <a:rPr lang="es-ES" sz="2200" spc="-20" dirty="0">
                <a:latin typeface="Segoe UI"/>
                <a:cs typeface="Segoe UI"/>
              </a:rPr>
              <a:t> Fernández Manchado (CEO SPEL); URV; Ruta 			</a:t>
            </a:r>
            <a:r>
              <a:rPr lang="es-ES" sz="2200" spc="-20" dirty="0" err="1">
                <a:latin typeface="Segoe UI"/>
                <a:cs typeface="Segoe UI"/>
              </a:rPr>
              <a:t>Jankauskiene</a:t>
            </a:r>
            <a:r>
              <a:rPr lang="es-ES" sz="2200" spc="-20" dirty="0">
                <a:latin typeface="Segoe UI"/>
                <a:cs typeface="Segoe UI"/>
              </a:rPr>
              <a:t>; Robert Kotzé; Catania</a:t>
            </a:r>
          </a:p>
          <a:p>
            <a:pPr marL="12700"/>
            <a:r>
              <a:rPr lang="es-ES" sz="2800" b="1" spc="-20" dirty="0">
                <a:latin typeface="Segoe UI"/>
                <a:cs typeface="Segoe UI"/>
              </a:rPr>
              <a:t>		Workshop </a:t>
            </a:r>
            <a:r>
              <a:rPr lang="es-ES" sz="2800" b="1" spc="-20" dirty="0" err="1">
                <a:latin typeface="Segoe UI"/>
                <a:cs typeface="Segoe UI"/>
              </a:rPr>
              <a:t>on</a:t>
            </a:r>
            <a:r>
              <a:rPr lang="es-ES" sz="2800" b="1" spc="-20" dirty="0">
                <a:latin typeface="Segoe UI"/>
                <a:cs typeface="Segoe UI"/>
              </a:rPr>
              <a:t> Intercultural </a:t>
            </a:r>
            <a:r>
              <a:rPr lang="es-ES" sz="2800" b="1" spc="-20" dirty="0" err="1">
                <a:latin typeface="Segoe UI"/>
                <a:cs typeface="Segoe UI"/>
              </a:rPr>
              <a:t>Preparation</a:t>
            </a:r>
            <a:r>
              <a:rPr lang="es-ES" sz="2800" b="1" spc="-20" dirty="0">
                <a:latin typeface="Segoe UI"/>
                <a:cs typeface="Segoe UI"/>
              </a:rPr>
              <a:t> – </a:t>
            </a:r>
            <a:r>
              <a:rPr lang="es-ES" sz="2800" b="1" spc="-20" dirty="0" err="1">
                <a:latin typeface="Segoe UI"/>
                <a:cs typeface="Segoe UI"/>
              </a:rPr>
              <a:t>Sharing</a:t>
            </a:r>
            <a:r>
              <a:rPr lang="es-ES" sz="2800" b="1" spc="-20" dirty="0">
                <a:latin typeface="Segoe UI"/>
                <a:cs typeface="Segoe UI"/>
              </a:rPr>
              <a:t> </a:t>
            </a:r>
            <a:r>
              <a:rPr lang="es-ES" sz="2800" b="1" spc="-20" dirty="0" err="1">
                <a:latin typeface="Segoe UI"/>
                <a:cs typeface="Segoe UI"/>
              </a:rPr>
              <a:t>best</a:t>
            </a:r>
            <a:r>
              <a:rPr lang="es-ES" sz="2800" b="1" spc="-20" dirty="0">
                <a:latin typeface="Segoe UI"/>
                <a:cs typeface="Segoe UI"/>
              </a:rPr>
              <a:t> </a:t>
            </a:r>
            <a:r>
              <a:rPr lang="es-ES" sz="2800" b="1" spc="-20" dirty="0" err="1">
                <a:latin typeface="Segoe UI"/>
                <a:cs typeface="Segoe UI"/>
              </a:rPr>
              <a:t>practices</a:t>
            </a:r>
            <a:r>
              <a:rPr lang="es-ES" sz="2800" b="1" spc="-20" dirty="0">
                <a:latin typeface="Segoe UI"/>
                <a:cs typeface="Segoe UI"/>
              </a:rPr>
              <a:t> </a:t>
            </a:r>
          </a:p>
          <a:p>
            <a:pPr marL="12700"/>
            <a:r>
              <a:rPr lang="es-ES" sz="2800" b="1" spc="-20" dirty="0">
                <a:latin typeface="Segoe UI"/>
                <a:cs typeface="Segoe UI"/>
              </a:rPr>
              <a:t>		</a:t>
            </a:r>
            <a:r>
              <a:rPr lang="es-ES" sz="2200" b="1" spc="-20" dirty="0" err="1">
                <a:latin typeface="Segoe UI"/>
                <a:cs typeface="Segoe UI"/>
              </a:rPr>
              <a:t>Speakers</a:t>
            </a:r>
            <a:r>
              <a:rPr lang="es-ES" sz="2200" b="1" spc="-20" dirty="0">
                <a:latin typeface="Segoe UI"/>
                <a:cs typeface="Segoe UI"/>
              </a:rPr>
              <a:t>:</a:t>
            </a:r>
            <a:r>
              <a:rPr lang="es-ES" sz="2200" spc="-20" dirty="0">
                <a:latin typeface="Segoe UI"/>
                <a:cs typeface="Segoe UI"/>
              </a:rPr>
              <a:t> Oriana Bertucci (</a:t>
            </a:r>
            <a:r>
              <a:rPr lang="es-ES" sz="2200" spc="-20" dirty="0" err="1">
                <a:latin typeface="Segoe UI"/>
                <a:cs typeface="Segoe UI"/>
              </a:rPr>
              <a:t>U.Liège</a:t>
            </a:r>
            <a:r>
              <a:rPr lang="es-ES" sz="2200" spc="-20" dirty="0">
                <a:latin typeface="Segoe UI"/>
                <a:cs typeface="Segoe UI"/>
              </a:rPr>
              <a:t>); Ruta </a:t>
            </a:r>
            <a:r>
              <a:rPr lang="es-ES" sz="2200" spc="-20" dirty="0" err="1">
                <a:latin typeface="Segoe UI"/>
                <a:cs typeface="Segoe UI"/>
              </a:rPr>
              <a:t>Jankauskiene</a:t>
            </a:r>
            <a:r>
              <a:rPr lang="es-ES" sz="2200" spc="-20" dirty="0">
                <a:latin typeface="Segoe UI"/>
                <a:cs typeface="Segoe UI"/>
              </a:rPr>
              <a:t> (U. Kaunas); Blanca Ramírez (URV); 			Thibault HOYER  (</a:t>
            </a:r>
            <a:r>
              <a:rPr lang="es-ES" sz="2200" spc="-20" dirty="0" err="1">
                <a:latin typeface="Segoe UI"/>
                <a:cs typeface="Segoe UI"/>
              </a:rPr>
              <a:t>U.Rouen</a:t>
            </a:r>
            <a:r>
              <a:rPr lang="es-ES" sz="2200" spc="-20" dirty="0">
                <a:latin typeface="Segoe UI"/>
                <a:cs typeface="Segoe UI"/>
              </a:rPr>
              <a:t>)</a:t>
            </a:r>
          </a:p>
          <a:p>
            <a:pPr marL="12700"/>
            <a:r>
              <a:rPr lang="es-ES" sz="2200" spc="-20" dirty="0">
                <a:latin typeface="Segoe UI"/>
                <a:cs typeface="Segoe UI"/>
              </a:rPr>
              <a:t>		</a:t>
            </a:r>
            <a:r>
              <a:rPr lang="es-ES" sz="2200" b="1" spc="-20" dirty="0" err="1">
                <a:latin typeface="Segoe UI"/>
                <a:cs typeface="Segoe UI"/>
              </a:rPr>
              <a:t>Moderator</a:t>
            </a:r>
            <a:r>
              <a:rPr lang="es-ES" sz="2200" b="1" spc="-20" dirty="0">
                <a:latin typeface="Segoe UI"/>
                <a:cs typeface="Segoe UI"/>
              </a:rPr>
              <a:t>:</a:t>
            </a:r>
            <a:r>
              <a:rPr lang="es-ES" sz="2200" spc="-20" dirty="0">
                <a:latin typeface="Segoe UI"/>
                <a:cs typeface="Segoe UI"/>
              </a:rPr>
              <a:t> Aleksandra </a:t>
            </a:r>
            <a:r>
              <a:rPr lang="es-ES" sz="2200" spc="-20" dirty="0" err="1">
                <a:latin typeface="Segoe UI"/>
                <a:cs typeface="Segoe UI"/>
              </a:rPr>
              <a:t>Banic</a:t>
            </a:r>
            <a:r>
              <a:rPr lang="es-ES" sz="2200" spc="-20" dirty="0">
                <a:latin typeface="Segoe UI"/>
                <a:cs typeface="Segoe UI"/>
              </a:rPr>
              <a:t> (</a:t>
            </a:r>
            <a:r>
              <a:rPr lang="es-ES" sz="2200" spc="-20" dirty="0" err="1">
                <a:latin typeface="Segoe UI"/>
                <a:cs typeface="Segoe UI"/>
              </a:rPr>
              <a:t>U.Split</a:t>
            </a:r>
            <a:r>
              <a:rPr lang="es-ES" sz="2200" spc="-20" dirty="0">
                <a:latin typeface="Segoe UI"/>
                <a:cs typeface="Segoe UI"/>
              </a:rPr>
              <a:t>)</a:t>
            </a:r>
          </a:p>
          <a:p>
            <a:pPr marL="12700"/>
            <a:endParaRPr lang="es-ES" sz="2800" b="1" spc="-20" dirty="0">
              <a:latin typeface="Segoe UI"/>
              <a:cs typeface="Segoe UI"/>
            </a:endParaRPr>
          </a:p>
          <a:p>
            <a:pPr marL="12700"/>
            <a:r>
              <a:rPr lang="es-ES" sz="2800" b="1" spc="-20" dirty="0">
                <a:latin typeface="Segoe UI"/>
                <a:cs typeface="Segoe UI"/>
              </a:rPr>
              <a:t>13:00	</a:t>
            </a:r>
            <a:r>
              <a:rPr lang="es-ES" sz="2800" b="1" spc="-20" dirty="0" err="1">
                <a:latin typeface="Segoe UI"/>
                <a:cs typeface="Segoe UI"/>
              </a:rPr>
              <a:t>Departure</a:t>
            </a:r>
            <a:r>
              <a:rPr lang="es-ES" sz="2800" b="1" spc="-20" dirty="0">
                <a:latin typeface="Segoe UI"/>
                <a:cs typeface="Segoe UI"/>
              </a:rPr>
              <a:t> </a:t>
            </a:r>
            <a:r>
              <a:rPr lang="es-ES" sz="2800" b="1" spc="-20" dirty="0" err="1">
                <a:latin typeface="Segoe UI"/>
                <a:cs typeface="Segoe UI"/>
              </a:rPr>
              <a:t>by</a:t>
            </a:r>
            <a:r>
              <a:rPr lang="es-ES" sz="2800" b="1" spc="-20" dirty="0">
                <a:latin typeface="Segoe UI"/>
                <a:cs typeface="Segoe UI"/>
              </a:rPr>
              <a:t> bus </a:t>
            </a:r>
            <a:r>
              <a:rPr lang="es-ES" sz="2800" b="1" spc="-20" dirty="0" err="1">
                <a:latin typeface="Segoe UI"/>
                <a:cs typeface="Segoe UI"/>
              </a:rPr>
              <a:t>to</a:t>
            </a:r>
            <a:r>
              <a:rPr lang="es-ES" sz="2800" b="1" spc="-20" dirty="0">
                <a:latin typeface="Segoe UI"/>
                <a:cs typeface="Segoe UI"/>
              </a:rPr>
              <a:t> </a:t>
            </a:r>
            <a:r>
              <a:rPr lang="es-ES" sz="2800" b="1" spc="-20" dirty="0" err="1">
                <a:latin typeface="Segoe UI"/>
                <a:cs typeface="Segoe UI"/>
              </a:rPr>
              <a:t>the</a:t>
            </a:r>
            <a:r>
              <a:rPr lang="es-ES" sz="2800" b="1" spc="-20" dirty="0">
                <a:latin typeface="Segoe UI"/>
                <a:cs typeface="Segoe UI"/>
              </a:rPr>
              <a:t> </a:t>
            </a:r>
            <a:r>
              <a:rPr lang="es-ES" sz="2800" b="1" spc="-20" dirty="0" err="1">
                <a:latin typeface="Segoe UI"/>
                <a:cs typeface="Segoe UI"/>
              </a:rPr>
              <a:t>National</a:t>
            </a:r>
            <a:r>
              <a:rPr lang="es-ES" sz="2800" b="1" spc="-20" dirty="0">
                <a:latin typeface="Segoe UI"/>
                <a:cs typeface="Segoe UI"/>
              </a:rPr>
              <a:t> Park of </a:t>
            </a:r>
            <a:r>
              <a:rPr lang="es-ES" sz="2800" b="1" spc="-20" dirty="0" err="1">
                <a:latin typeface="Segoe UI"/>
                <a:cs typeface="Segoe UI"/>
              </a:rPr>
              <a:t>the</a:t>
            </a:r>
            <a:r>
              <a:rPr lang="es-ES" sz="2800" b="1" spc="-20" dirty="0">
                <a:latin typeface="Segoe UI"/>
                <a:cs typeface="Segoe UI"/>
              </a:rPr>
              <a:t> Mountain of </a:t>
            </a:r>
            <a:r>
              <a:rPr lang="es-ES" sz="2800" b="1" spc="-20" dirty="0" err="1">
                <a:latin typeface="Segoe UI"/>
                <a:cs typeface="Segoe UI"/>
              </a:rPr>
              <a:t>Fire</a:t>
            </a:r>
            <a:r>
              <a:rPr lang="es-ES" sz="2800" b="1" spc="-20" dirty="0">
                <a:latin typeface="Segoe UI"/>
                <a:cs typeface="Segoe UI"/>
              </a:rPr>
              <a:t> </a:t>
            </a:r>
          </a:p>
          <a:p>
            <a:pPr marL="12700"/>
            <a:r>
              <a:rPr lang="es-ES" sz="2800" b="1" spc="-20" dirty="0">
                <a:latin typeface="Segoe UI"/>
                <a:cs typeface="Segoe UI"/>
              </a:rPr>
              <a:t>13:30	Lunch at </a:t>
            </a:r>
            <a:r>
              <a:rPr lang="es-ES" sz="2800" b="1" spc="-20" dirty="0" err="1">
                <a:latin typeface="Segoe UI"/>
                <a:cs typeface="Segoe UI"/>
              </a:rPr>
              <a:t>the</a:t>
            </a:r>
            <a:r>
              <a:rPr lang="es-ES" sz="2800" b="1" spc="-20" dirty="0">
                <a:latin typeface="Segoe UI"/>
                <a:cs typeface="Segoe UI"/>
              </a:rPr>
              <a:t> Montaña de Fuego</a:t>
            </a:r>
          </a:p>
          <a:p>
            <a:pPr marL="12700"/>
            <a:r>
              <a:rPr lang="es-ES" sz="2800" b="1" spc="-20" dirty="0">
                <a:latin typeface="Segoe UI"/>
                <a:cs typeface="Segoe UI"/>
              </a:rPr>
              <a:t>14:00	</a:t>
            </a:r>
            <a:r>
              <a:rPr lang="es-ES" sz="2800" b="1" spc="-20" dirty="0" err="1">
                <a:latin typeface="Segoe UI"/>
                <a:cs typeface="Segoe UI"/>
              </a:rPr>
              <a:t>Visit</a:t>
            </a:r>
            <a:r>
              <a:rPr lang="es-ES" sz="2800" b="1" spc="-20" dirty="0">
                <a:latin typeface="Segoe UI"/>
                <a:cs typeface="Segoe UI"/>
              </a:rPr>
              <a:t> </a:t>
            </a:r>
            <a:r>
              <a:rPr lang="es-ES" sz="2800" b="1" spc="-20" dirty="0" err="1">
                <a:latin typeface="Segoe UI"/>
                <a:cs typeface="Segoe UI"/>
              </a:rPr>
              <a:t>to</a:t>
            </a:r>
            <a:r>
              <a:rPr lang="es-ES" sz="2800" b="1" spc="-20" dirty="0">
                <a:latin typeface="Segoe UI"/>
                <a:cs typeface="Segoe UI"/>
              </a:rPr>
              <a:t> </a:t>
            </a:r>
            <a:r>
              <a:rPr lang="es-ES" sz="2800" b="1" spc="-20" dirty="0" err="1">
                <a:latin typeface="Segoe UI"/>
                <a:cs typeface="Segoe UI"/>
              </a:rPr>
              <a:t>the</a:t>
            </a:r>
            <a:r>
              <a:rPr lang="es-ES" sz="2800" b="1" spc="-20" dirty="0">
                <a:latin typeface="Segoe UI"/>
                <a:cs typeface="Segoe UI"/>
              </a:rPr>
              <a:t> Montaña de Fuego</a:t>
            </a:r>
          </a:p>
          <a:p>
            <a:pPr marL="12700"/>
            <a:r>
              <a:rPr lang="es-ES" sz="2800" b="1" spc="-20" dirty="0">
                <a:latin typeface="Segoe UI"/>
                <a:cs typeface="Segoe UI"/>
              </a:rPr>
              <a:t>20.00	Back to Arrecife</a:t>
            </a:r>
          </a:p>
          <a:p>
            <a:pPr marL="12700"/>
            <a:r>
              <a:rPr lang="es-ES" sz="2800" b="1" spc="-20" dirty="0">
                <a:latin typeface="Segoe UI"/>
                <a:cs typeface="Segoe UI"/>
              </a:rPr>
              <a:t>		Free time for </a:t>
            </a:r>
            <a:r>
              <a:rPr lang="es-ES" sz="2800" b="1" spc="-20" dirty="0" err="1">
                <a:latin typeface="Segoe UI"/>
                <a:cs typeface="Segoe UI"/>
              </a:rPr>
              <a:t>dinner</a:t>
            </a:r>
            <a:endParaRPr lang="es-ES" dirty="0"/>
          </a:p>
        </p:txBody>
      </p:sp>
      <p:sp>
        <p:nvSpPr>
          <p:cNvPr id="15" name="object 3">
            <a:extLst>
              <a:ext uri="{FF2B5EF4-FFF2-40B4-BE49-F238E27FC236}">
                <a16:creationId xmlns:a16="http://schemas.microsoft.com/office/drawing/2014/main" id="{86DE1C2A-A08C-4E78-BAA4-89A6668DE4D2}"/>
              </a:ext>
            </a:extLst>
          </p:cNvPr>
          <p:cNvSpPr txBox="1"/>
          <p:nvPr/>
        </p:nvSpPr>
        <p:spPr>
          <a:xfrm>
            <a:off x="986003" y="2682513"/>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7" name="object 5">
            <a:extLst>
              <a:ext uri="{FF2B5EF4-FFF2-40B4-BE49-F238E27FC236}">
                <a16:creationId xmlns:a16="http://schemas.microsoft.com/office/drawing/2014/main" id="{ED244944-D273-4E08-953D-34299824CE95}"/>
              </a:ext>
            </a:extLst>
          </p:cNvPr>
          <p:cNvSpPr txBox="1"/>
          <p:nvPr/>
        </p:nvSpPr>
        <p:spPr>
          <a:xfrm>
            <a:off x="995419" y="3235325"/>
            <a:ext cx="1296670" cy="553998"/>
          </a:xfrm>
          <a:prstGeom prst="rect">
            <a:avLst/>
          </a:prstGeom>
        </p:spPr>
        <p:txBody>
          <a:bodyPr vert="horz" wrap="square" lIns="0" tIns="0" rIns="0" bIns="0" rtlCol="0">
            <a:spAutoFit/>
          </a:bodyPr>
          <a:lstStyle/>
          <a:p>
            <a:pPr marL="12700">
              <a:lnSpc>
                <a:spcPct val="100000"/>
              </a:lnSpc>
            </a:pPr>
            <a:r>
              <a:rPr sz="3600" spc="-45" dirty="0">
                <a:solidFill>
                  <a:srgbClr val="FFFFFF"/>
                </a:solidFill>
                <a:latin typeface="Arial"/>
                <a:cs typeface="Arial"/>
              </a:rPr>
              <a:t>TO</a:t>
            </a:r>
            <a:endParaRPr sz="3600" dirty="0">
              <a:latin typeface="Arial"/>
              <a:cs typeface="Arial"/>
            </a:endParaRPr>
          </a:p>
        </p:txBody>
      </p:sp>
      <p:sp>
        <p:nvSpPr>
          <p:cNvPr id="18" name="object 6">
            <a:extLst>
              <a:ext uri="{FF2B5EF4-FFF2-40B4-BE49-F238E27FC236}">
                <a16:creationId xmlns:a16="http://schemas.microsoft.com/office/drawing/2014/main" id="{6772BC62-D077-4D93-AE13-AD7CFEBAB937}"/>
              </a:ext>
            </a:extLst>
          </p:cNvPr>
          <p:cNvSpPr txBox="1"/>
          <p:nvPr/>
        </p:nvSpPr>
        <p:spPr>
          <a:xfrm>
            <a:off x="995419" y="3844925"/>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9" name="object 7">
            <a:extLst>
              <a:ext uri="{FF2B5EF4-FFF2-40B4-BE49-F238E27FC236}">
                <a16:creationId xmlns:a16="http://schemas.microsoft.com/office/drawing/2014/main" id="{342ED3BB-E9CF-4558-9374-36E3C1BC1099}"/>
              </a:ext>
            </a:extLst>
          </p:cNvPr>
          <p:cNvSpPr/>
          <p:nvPr/>
        </p:nvSpPr>
        <p:spPr>
          <a:xfrm>
            <a:off x="986003" y="9581799"/>
            <a:ext cx="5256047" cy="2111726"/>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r>
              <a:rPr lang="pt-PT" sz="2800" spc="-50" dirty="0" err="1">
                <a:solidFill>
                  <a:srgbClr val="FFFFFF"/>
                </a:solidFill>
                <a:latin typeface="Arial"/>
                <a:cs typeface="Arial"/>
              </a:rPr>
              <a:t>University</a:t>
            </a:r>
            <a:r>
              <a:rPr lang="pt-PT" sz="2800" spc="-50" dirty="0">
                <a:solidFill>
                  <a:srgbClr val="FFFFFF"/>
                </a:solidFill>
                <a:latin typeface="Arial"/>
                <a:cs typeface="Arial"/>
              </a:rPr>
              <a:t> </a:t>
            </a:r>
            <a:r>
              <a:rPr lang="pt-PT" sz="2800" spc="-50" dirty="0" err="1">
                <a:solidFill>
                  <a:srgbClr val="FFFFFF"/>
                </a:solidFill>
                <a:latin typeface="Arial"/>
                <a:cs typeface="Arial"/>
              </a:rPr>
              <a:t>of</a:t>
            </a:r>
            <a:r>
              <a:rPr lang="pt-PT" sz="2800" spc="-50" dirty="0">
                <a:solidFill>
                  <a:srgbClr val="FFFFFF"/>
                </a:solidFill>
                <a:latin typeface="Arial"/>
                <a:cs typeface="Arial"/>
              </a:rPr>
              <a:t> Las Palmas </a:t>
            </a:r>
          </a:p>
          <a:p>
            <a:r>
              <a:rPr lang="pt-PT" sz="2800" spc="-50" dirty="0">
                <a:solidFill>
                  <a:srgbClr val="FFFFFF"/>
                </a:solidFill>
                <a:latin typeface="Arial"/>
                <a:cs typeface="Arial"/>
              </a:rPr>
              <a:t>de </a:t>
            </a:r>
            <a:r>
              <a:rPr lang="pt-PT" sz="2800" spc="-50" dirty="0" err="1">
                <a:solidFill>
                  <a:srgbClr val="FFFFFF"/>
                </a:solidFill>
                <a:latin typeface="Arial"/>
                <a:cs typeface="Arial"/>
              </a:rPr>
              <a:t>Gran</a:t>
            </a:r>
            <a:r>
              <a:rPr lang="pt-PT" sz="2800" spc="-50" dirty="0">
                <a:solidFill>
                  <a:srgbClr val="FFFFFF"/>
                </a:solidFill>
                <a:latin typeface="Arial"/>
                <a:cs typeface="Arial"/>
              </a:rPr>
              <a:t> Canaria</a:t>
            </a:r>
          </a:p>
          <a:p>
            <a:r>
              <a:rPr lang="pt-PT" sz="2800" spc="-50" dirty="0">
                <a:solidFill>
                  <a:srgbClr val="FFFFFF"/>
                </a:solidFill>
                <a:latin typeface="Arial"/>
                <a:cs typeface="Arial"/>
              </a:rPr>
              <a:t>Campus Lanzarote, Arrecife</a:t>
            </a:r>
            <a:endParaRPr sz="2800" spc="-50" dirty="0">
              <a:solidFill>
                <a:srgbClr val="FFFFFF"/>
              </a:solidFill>
              <a:latin typeface="Arial"/>
              <a:cs typeface="Arial"/>
            </a:endParaRPr>
          </a:p>
        </p:txBody>
      </p:sp>
      <p:sp>
        <p:nvSpPr>
          <p:cNvPr id="20" name="object 8">
            <a:extLst>
              <a:ext uri="{FF2B5EF4-FFF2-40B4-BE49-F238E27FC236}">
                <a16:creationId xmlns:a16="http://schemas.microsoft.com/office/drawing/2014/main" id="{6C3453C0-F4D9-4C27-8E7B-E0A26CC9AFEE}"/>
              </a:ext>
            </a:extLst>
          </p:cNvPr>
          <p:cNvSpPr txBox="1"/>
          <p:nvPr/>
        </p:nvSpPr>
        <p:spPr>
          <a:xfrm>
            <a:off x="959333" y="4378325"/>
            <a:ext cx="4700905" cy="553998"/>
          </a:xfrm>
          <a:prstGeom prst="rect">
            <a:avLst/>
          </a:prstGeom>
        </p:spPr>
        <p:txBody>
          <a:bodyPr vert="horz" wrap="square" lIns="0" tIns="0" rIns="0" bIns="0" rtlCol="0">
            <a:spAutoFit/>
          </a:bodyPr>
          <a:lstStyle/>
          <a:p>
            <a:pPr marL="12700">
              <a:lnSpc>
                <a:spcPct val="100000"/>
              </a:lnSpc>
            </a:pPr>
            <a:r>
              <a:rPr sz="3600" spc="-50" dirty="0">
                <a:solidFill>
                  <a:srgbClr val="FFFFFF"/>
                </a:solidFill>
                <a:latin typeface="Arial"/>
                <a:cs typeface="Arial"/>
              </a:rPr>
              <a:t>SESSIONS</a:t>
            </a:r>
            <a:endParaRPr sz="3600" dirty="0">
              <a:latin typeface="Arial"/>
              <a:cs typeface="Arial"/>
            </a:endParaRPr>
          </a:p>
        </p:txBody>
      </p:sp>
      <p:sp>
        <p:nvSpPr>
          <p:cNvPr id="21" name="object 6">
            <a:extLst>
              <a:ext uri="{FF2B5EF4-FFF2-40B4-BE49-F238E27FC236}">
                <a16:creationId xmlns:a16="http://schemas.microsoft.com/office/drawing/2014/main" id="{1C293120-B156-42F5-9B4B-3F7A50362FD2}"/>
              </a:ext>
            </a:extLst>
          </p:cNvPr>
          <p:cNvSpPr txBox="1"/>
          <p:nvPr/>
        </p:nvSpPr>
        <p:spPr>
          <a:xfrm>
            <a:off x="995419" y="5182876"/>
            <a:ext cx="5103647" cy="1107996"/>
          </a:xfrm>
          <a:prstGeom prst="rect">
            <a:avLst/>
          </a:prstGeom>
          <a:solidFill>
            <a:srgbClr val="002060"/>
          </a:solidFill>
        </p:spPr>
        <p:txBody>
          <a:bodyPr vert="horz" wrap="square" lIns="0" tIns="0" rIns="0" bIns="0" rtlCol="0">
            <a:spAutoFit/>
          </a:bodyPr>
          <a:lstStyle/>
          <a:p>
            <a:r>
              <a:rPr lang="es-ES" sz="3600" dirty="0" err="1">
                <a:solidFill>
                  <a:schemeClr val="bg2"/>
                </a:solidFill>
                <a:latin typeface="Arial"/>
                <a:cs typeface="Arial"/>
              </a:rPr>
              <a:t>Wednesday</a:t>
            </a:r>
            <a:r>
              <a:rPr lang="es-ES" sz="3600" dirty="0">
                <a:solidFill>
                  <a:schemeClr val="bg2"/>
                </a:solidFill>
                <a:latin typeface="Arial"/>
                <a:cs typeface="Arial"/>
              </a:rPr>
              <a:t>, 8 May</a:t>
            </a:r>
          </a:p>
          <a:p>
            <a:r>
              <a:rPr lang="es-ES" sz="3600" dirty="0">
                <a:solidFill>
                  <a:schemeClr val="bg2"/>
                </a:solidFill>
                <a:latin typeface="Arial"/>
                <a:cs typeface="Arial"/>
              </a:rPr>
              <a:t>Programme</a:t>
            </a:r>
          </a:p>
        </p:txBody>
      </p:sp>
      <p:pic>
        <p:nvPicPr>
          <p:cNvPr id="22" name="Picture 6" descr="Home page (SGroup)">
            <a:extLst>
              <a:ext uri="{FF2B5EF4-FFF2-40B4-BE49-F238E27FC236}">
                <a16:creationId xmlns:a16="http://schemas.microsoft.com/office/drawing/2014/main" id="{E020237D-4E5C-4850-86D8-1159DB957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1264" y="11285832"/>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7">
            <a:extLst>
              <a:ext uri="{FF2B5EF4-FFF2-40B4-BE49-F238E27FC236}">
                <a16:creationId xmlns:a16="http://schemas.microsoft.com/office/drawing/2014/main" id="{5EE3984B-B6A3-4531-885C-1F58A16A7F3C}"/>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8637907" y="11171996"/>
            <a:ext cx="2938419" cy="1131129"/>
          </a:xfrm>
          <a:prstGeom prst="rect">
            <a:avLst/>
          </a:prstGeom>
        </p:spPr>
      </p:pic>
      <p:pic>
        <p:nvPicPr>
          <p:cNvPr id="24" name="Imagem 23">
            <a:extLst>
              <a:ext uri="{FF2B5EF4-FFF2-40B4-BE49-F238E27FC236}">
                <a16:creationId xmlns:a16="http://schemas.microsoft.com/office/drawing/2014/main" id="{E9DD9089-DD33-4AEA-A3EC-35347130CB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6707" y="11171996"/>
            <a:ext cx="1898288" cy="1126856"/>
          </a:xfrm>
          <a:prstGeom prst="rect">
            <a:avLst/>
          </a:prstGeom>
        </p:spPr>
      </p:pic>
      <p:pic>
        <p:nvPicPr>
          <p:cNvPr id="3" name="Imagem 2" descr="Uma imagem com texto, Tipo de letra, logótipo, Gráficos&#10;&#10;Descrição gerada automaticamente">
            <a:extLst>
              <a:ext uri="{FF2B5EF4-FFF2-40B4-BE49-F238E27FC236}">
                <a16:creationId xmlns:a16="http://schemas.microsoft.com/office/drawing/2014/main" id="{3DD79CE2-E91B-C8C1-DD99-1DE4F18E47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19250" y="11342420"/>
            <a:ext cx="1476668" cy="781765"/>
          </a:xfrm>
          <a:prstGeom prst="rect">
            <a:avLst/>
          </a:prstGeom>
        </p:spPr>
      </p:pic>
      <p:pic>
        <p:nvPicPr>
          <p:cNvPr id="5" name="Picture 2" descr="Lanzarote Summer Challenge 2024 - Sponsors and Collaborators.">
            <a:extLst>
              <a:ext uri="{FF2B5EF4-FFF2-40B4-BE49-F238E27FC236}">
                <a16:creationId xmlns:a16="http://schemas.microsoft.com/office/drawing/2014/main" id="{65F091A4-42CB-C2D8-D04D-617900EA7B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018168" y="11044335"/>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Uma imagem com texto, Tipo de letra, símbolo, logótipo&#10;&#10;Descrição gerada automaticamente">
            <a:extLst>
              <a:ext uri="{FF2B5EF4-FFF2-40B4-BE49-F238E27FC236}">
                <a16:creationId xmlns:a16="http://schemas.microsoft.com/office/drawing/2014/main" id="{960C60D6-E4A7-D5FB-8458-DB8C027C46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316017" y="11339318"/>
            <a:ext cx="2777982" cy="582807"/>
          </a:xfrm>
          <a:prstGeom prst="rect">
            <a:avLst/>
          </a:prstGeom>
        </p:spPr>
      </p:pic>
    </p:spTree>
    <p:extLst>
      <p:ext uri="{BB962C8B-B14F-4D97-AF65-F5344CB8AC3E}">
        <p14:creationId xmlns:p14="http://schemas.microsoft.com/office/powerpoint/2010/main" val="2184767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425048" cy="12566650"/>
          </a:xfrm>
          <a:custGeom>
            <a:avLst/>
            <a:gdLst/>
            <a:ahLst/>
            <a:cxnLst/>
            <a:rect l="l" t="t" r="r" b="b"/>
            <a:pathLst>
              <a:path w="6932930" h="12566650">
                <a:moveTo>
                  <a:pt x="0" y="12566585"/>
                </a:moveTo>
                <a:lnTo>
                  <a:pt x="6932744" y="12566585"/>
                </a:lnTo>
                <a:lnTo>
                  <a:pt x="6932744" y="0"/>
                </a:lnTo>
                <a:lnTo>
                  <a:pt x="0" y="0"/>
                </a:lnTo>
                <a:lnTo>
                  <a:pt x="0" y="12566585"/>
                </a:lnTo>
                <a:close/>
              </a:path>
            </a:pathLst>
          </a:custGeom>
          <a:solidFill>
            <a:srgbClr val="002060"/>
          </a:solidFill>
        </p:spPr>
        <p:txBody>
          <a:bodyPr wrap="square" lIns="0" tIns="0" rIns="0" bIns="0" rtlCol="0"/>
          <a:lstStyle/>
          <a:p>
            <a:endParaRPr dirty="0"/>
          </a:p>
        </p:txBody>
      </p:sp>
      <p:sp>
        <p:nvSpPr>
          <p:cNvPr id="4" name="object 4"/>
          <p:cNvSpPr/>
          <p:nvPr/>
        </p:nvSpPr>
        <p:spPr>
          <a:xfrm>
            <a:off x="986003" y="3897409"/>
            <a:ext cx="1270000" cy="1051560"/>
          </a:xfrm>
          <a:custGeom>
            <a:avLst/>
            <a:gdLst/>
            <a:ahLst/>
            <a:cxnLst/>
            <a:rect l="l" t="t" r="r" b="b"/>
            <a:pathLst>
              <a:path w="1270000" h="1051560">
                <a:moveTo>
                  <a:pt x="0" y="1051533"/>
                </a:moveTo>
                <a:lnTo>
                  <a:pt x="1269770" y="1051533"/>
                </a:lnTo>
                <a:lnTo>
                  <a:pt x="1269770" y="0"/>
                </a:lnTo>
                <a:lnTo>
                  <a:pt x="0" y="0"/>
                </a:lnTo>
                <a:lnTo>
                  <a:pt x="0" y="1051533"/>
                </a:lnTo>
                <a:close/>
              </a:path>
            </a:pathLst>
          </a:custGeom>
          <a:solidFill>
            <a:srgbClr val="002060"/>
          </a:solidFill>
        </p:spPr>
        <p:txBody>
          <a:bodyPr wrap="square" lIns="0" tIns="0" rIns="0" bIns="0" rtlCol="0"/>
          <a:lstStyle/>
          <a:p>
            <a:endParaRPr/>
          </a:p>
        </p:txBody>
      </p:sp>
      <p:sp>
        <p:nvSpPr>
          <p:cNvPr id="7" name="object 7"/>
          <p:cNvSpPr/>
          <p:nvPr/>
        </p:nvSpPr>
        <p:spPr>
          <a:xfrm>
            <a:off x="986003" y="6326848"/>
            <a:ext cx="4674235" cy="1051560"/>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endParaRPr/>
          </a:p>
        </p:txBody>
      </p:sp>
      <p:sp>
        <p:nvSpPr>
          <p:cNvPr id="9" name="object 9"/>
          <p:cNvSpPr/>
          <p:nvPr/>
        </p:nvSpPr>
        <p:spPr>
          <a:xfrm>
            <a:off x="6425048" y="1"/>
            <a:ext cx="13679052" cy="1542968"/>
          </a:xfrm>
          <a:custGeom>
            <a:avLst/>
            <a:gdLst/>
            <a:ahLst/>
            <a:cxnLst/>
            <a:rect l="l" t="t" r="r" b="b"/>
            <a:pathLst>
              <a:path w="12866369" h="1495425">
                <a:moveTo>
                  <a:pt x="0" y="1495256"/>
                </a:moveTo>
                <a:lnTo>
                  <a:pt x="12866166" y="1495256"/>
                </a:lnTo>
                <a:lnTo>
                  <a:pt x="12866166" y="0"/>
                </a:lnTo>
                <a:lnTo>
                  <a:pt x="0" y="0"/>
                </a:lnTo>
                <a:lnTo>
                  <a:pt x="0" y="1495256"/>
                </a:lnTo>
                <a:close/>
              </a:path>
            </a:pathLst>
          </a:custGeom>
          <a:solidFill>
            <a:srgbClr val="001F5F"/>
          </a:solidFill>
        </p:spPr>
        <p:txBody>
          <a:bodyPr wrap="square" lIns="0" tIns="0" rIns="0" bIns="0" rtlCol="0"/>
          <a:lstStyle/>
          <a:p>
            <a:endParaRPr dirty="0"/>
          </a:p>
        </p:txBody>
      </p:sp>
      <p:sp>
        <p:nvSpPr>
          <p:cNvPr id="16" name="object 16"/>
          <p:cNvSpPr txBox="1"/>
          <p:nvPr/>
        </p:nvSpPr>
        <p:spPr>
          <a:xfrm>
            <a:off x="7428045" y="172769"/>
            <a:ext cx="11486254" cy="1292662"/>
          </a:xfrm>
          <a:prstGeom prst="rect">
            <a:avLst/>
          </a:prstGeom>
        </p:spPr>
        <p:txBody>
          <a:bodyPr vert="horz" wrap="square" lIns="0" tIns="0" rIns="0" bIns="0" rtlCol="0">
            <a:spAutoFit/>
          </a:bodyPr>
          <a:lstStyle/>
          <a:p>
            <a:pPr marL="12700">
              <a:lnSpc>
                <a:spcPct val="100000"/>
              </a:lnSpc>
            </a:pPr>
            <a:r>
              <a:rPr lang="es-ES" sz="2800" b="1" spc="-20" dirty="0" err="1">
                <a:solidFill>
                  <a:srgbClr val="FFFFFF"/>
                </a:solidFill>
                <a:latin typeface="Segoe UI"/>
                <a:cs typeface="Segoe UI"/>
              </a:rPr>
              <a:t>Thursday</a:t>
            </a:r>
            <a:r>
              <a:rPr sz="2800" b="1" spc="-10" dirty="0">
                <a:solidFill>
                  <a:srgbClr val="FFFFFF"/>
                </a:solidFill>
                <a:latin typeface="Segoe UI"/>
                <a:cs typeface="Segoe UI"/>
              </a:rPr>
              <a:t>,</a:t>
            </a:r>
            <a:r>
              <a:rPr sz="2800" b="1" spc="70" dirty="0">
                <a:solidFill>
                  <a:srgbClr val="FFFFFF"/>
                </a:solidFill>
                <a:latin typeface="Times New Roman"/>
                <a:cs typeface="Times New Roman"/>
              </a:rPr>
              <a:t> </a:t>
            </a:r>
            <a:r>
              <a:rPr lang="es-ES" sz="2800" b="1" spc="-20" dirty="0">
                <a:solidFill>
                  <a:srgbClr val="FFFFFF"/>
                </a:solidFill>
                <a:latin typeface="Segoe UI"/>
                <a:cs typeface="Segoe UI"/>
              </a:rPr>
              <a:t>9 May, </a:t>
            </a:r>
            <a:r>
              <a:rPr sz="2800" b="1" spc="-10" dirty="0">
                <a:solidFill>
                  <a:srgbClr val="FFFFFF"/>
                </a:solidFill>
                <a:latin typeface="Segoe UI"/>
                <a:cs typeface="Segoe UI"/>
              </a:rPr>
              <a:t>2</a:t>
            </a:r>
            <a:r>
              <a:rPr sz="2800" b="1" spc="-25" dirty="0">
                <a:solidFill>
                  <a:srgbClr val="FFFFFF"/>
                </a:solidFill>
                <a:latin typeface="Segoe UI"/>
                <a:cs typeface="Segoe UI"/>
              </a:rPr>
              <a:t>02</a:t>
            </a:r>
            <a:r>
              <a:rPr lang="es-ES" sz="2800" b="1" spc="-25" dirty="0">
                <a:solidFill>
                  <a:srgbClr val="FFFFFF"/>
                </a:solidFill>
                <a:latin typeface="Segoe UI"/>
                <a:cs typeface="Segoe UI"/>
              </a:rPr>
              <a:t>4</a:t>
            </a:r>
          </a:p>
          <a:p>
            <a:pPr marL="12700">
              <a:lnSpc>
                <a:spcPct val="100000"/>
              </a:lnSpc>
            </a:pPr>
            <a:r>
              <a:rPr lang="es-ES" sz="2800" b="1" spc="-25" dirty="0" err="1">
                <a:solidFill>
                  <a:srgbClr val="FFFFFF"/>
                </a:solidFill>
                <a:latin typeface="Segoe UI"/>
                <a:cs typeface="Segoe UI"/>
              </a:rPr>
              <a:t>Venue</a:t>
            </a:r>
            <a:r>
              <a:rPr lang="es-ES" sz="2800" b="1" spc="-25" dirty="0">
                <a:solidFill>
                  <a:srgbClr val="FFFFFF"/>
                </a:solidFill>
                <a:latin typeface="Segoe UI"/>
                <a:cs typeface="Segoe UI"/>
              </a:rPr>
              <a:t>: Islote de la Fermina, Arrecife</a:t>
            </a:r>
          </a:p>
          <a:p>
            <a:pPr marL="12700">
              <a:lnSpc>
                <a:spcPct val="100000"/>
              </a:lnSpc>
            </a:pPr>
            <a:r>
              <a:rPr lang="es-ES" sz="2800" b="1" spc="-25" dirty="0">
                <a:solidFill>
                  <a:srgbClr val="FFFFFF"/>
                </a:solidFill>
                <a:latin typeface="Segoe UI"/>
                <a:cs typeface="Segoe UI"/>
              </a:rPr>
              <a:t>		</a:t>
            </a:r>
            <a:endParaRPr sz="2800" i="1" dirty="0">
              <a:latin typeface="Segoe UI"/>
              <a:cs typeface="Segoe UI"/>
            </a:endParaRPr>
          </a:p>
        </p:txBody>
      </p:sp>
      <p:sp>
        <p:nvSpPr>
          <p:cNvPr id="26" name="Rectángulo 25">
            <a:extLst>
              <a:ext uri="{FF2B5EF4-FFF2-40B4-BE49-F238E27FC236}">
                <a16:creationId xmlns:a16="http://schemas.microsoft.com/office/drawing/2014/main" id="{C679D3B0-9B7A-4974-BE63-4D893D083FE1}"/>
              </a:ext>
            </a:extLst>
          </p:cNvPr>
          <p:cNvSpPr/>
          <p:nvPr/>
        </p:nvSpPr>
        <p:spPr>
          <a:xfrm>
            <a:off x="6660210" y="1715737"/>
            <a:ext cx="13257083" cy="106781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nchorCtr="0"/>
          <a:lstStyle/>
          <a:p>
            <a:pPr marL="12700"/>
            <a:r>
              <a:rPr lang="es-ES" sz="2800" b="1" spc="-20" dirty="0">
                <a:latin typeface="Segoe UI"/>
                <a:cs typeface="Segoe UI"/>
              </a:rPr>
              <a:t>08:30	</a:t>
            </a:r>
            <a:r>
              <a:rPr lang="es-ES" sz="2800" b="1" spc="-20" dirty="0" err="1">
                <a:latin typeface="Segoe UI"/>
                <a:cs typeface="Segoe UI"/>
              </a:rPr>
              <a:t>Session</a:t>
            </a:r>
            <a:r>
              <a:rPr lang="es-ES" sz="2800" b="1" spc="-20" dirty="0">
                <a:latin typeface="Segoe UI"/>
                <a:cs typeface="Segoe UI"/>
              </a:rPr>
              <a:t> 8: </a:t>
            </a:r>
            <a:r>
              <a:rPr lang="es-ES" sz="2800" b="1" spc="-20" dirty="0" err="1">
                <a:latin typeface="Segoe UI"/>
                <a:cs typeface="Segoe UI"/>
              </a:rPr>
              <a:t>Sharing</a:t>
            </a:r>
            <a:r>
              <a:rPr lang="es-ES" sz="2800" b="1" spc="-20" dirty="0">
                <a:latin typeface="Segoe UI"/>
                <a:cs typeface="Segoe UI"/>
              </a:rPr>
              <a:t> </a:t>
            </a:r>
            <a:r>
              <a:rPr lang="es-ES" sz="2800" b="1" spc="-20" dirty="0" err="1">
                <a:latin typeface="Segoe UI"/>
                <a:cs typeface="Segoe UI"/>
              </a:rPr>
              <a:t>Best</a:t>
            </a:r>
            <a:r>
              <a:rPr lang="es-ES" sz="2800" b="1" spc="-20" dirty="0">
                <a:latin typeface="Segoe UI"/>
                <a:cs typeface="Segoe UI"/>
              </a:rPr>
              <a:t> </a:t>
            </a:r>
            <a:r>
              <a:rPr lang="es-ES" sz="2800" b="1" spc="-20" dirty="0" err="1">
                <a:latin typeface="Segoe UI"/>
                <a:cs typeface="Segoe UI"/>
              </a:rPr>
              <a:t>Practices</a:t>
            </a:r>
            <a:r>
              <a:rPr lang="es-ES" sz="2800" b="1" spc="-20" dirty="0">
                <a:latin typeface="Segoe UI"/>
                <a:cs typeface="Segoe UI"/>
              </a:rPr>
              <a:t> </a:t>
            </a:r>
            <a:r>
              <a:rPr lang="es-ES" sz="2800" b="1" spc="-20" dirty="0" err="1">
                <a:latin typeface="Segoe UI"/>
                <a:cs typeface="Segoe UI"/>
              </a:rPr>
              <a:t>from</a:t>
            </a:r>
            <a:r>
              <a:rPr lang="es-ES" sz="2800" b="1" spc="-20" dirty="0">
                <a:latin typeface="Segoe UI"/>
                <a:cs typeface="Segoe UI"/>
              </a:rPr>
              <a:t> EU </a:t>
            </a:r>
            <a:r>
              <a:rPr lang="es-ES" sz="2800" b="1" spc="-20" dirty="0" err="1">
                <a:latin typeface="Segoe UI"/>
                <a:cs typeface="Segoe UI"/>
              </a:rPr>
              <a:t>Alliances</a:t>
            </a:r>
            <a:r>
              <a:rPr lang="es-ES" sz="2800" b="1" spc="-20" dirty="0">
                <a:latin typeface="Segoe UI"/>
                <a:cs typeface="Segoe UI"/>
              </a:rPr>
              <a:t> </a:t>
            </a:r>
          </a:p>
          <a:p>
            <a:pPr marL="12700"/>
            <a:r>
              <a:rPr lang="es-ES" sz="2800" b="1" spc="-20" dirty="0">
                <a:latin typeface="Segoe UI"/>
                <a:cs typeface="Segoe UI"/>
              </a:rPr>
              <a:t>		</a:t>
            </a:r>
            <a:r>
              <a:rPr lang="es-ES" sz="2200" b="1" spc="-20" dirty="0" err="1">
                <a:latin typeface="Segoe UI"/>
                <a:cs typeface="Segoe UI"/>
              </a:rPr>
              <a:t>Speakers</a:t>
            </a:r>
            <a:r>
              <a:rPr lang="es-ES" sz="2200" b="1" spc="-20" dirty="0">
                <a:latin typeface="Segoe UI"/>
                <a:cs typeface="Segoe UI"/>
              </a:rPr>
              <a:t>: </a:t>
            </a:r>
            <a:r>
              <a:rPr lang="es-ES" sz="2200" spc="-20" dirty="0">
                <a:latin typeface="Segoe UI"/>
                <a:cs typeface="Segoe UI"/>
              </a:rPr>
              <a:t>Blanca Ramírez (URV - AURORA); </a:t>
            </a:r>
            <a:r>
              <a:rPr lang="es-ES" sz="2200" spc="-20" dirty="0" err="1">
                <a:latin typeface="Segoe UI"/>
                <a:cs typeface="Segoe UI"/>
              </a:rPr>
              <a:t>Frederik</a:t>
            </a:r>
            <a:r>
              <a:rPr lang="es-ES" sz="2200" spc="-20" dirty="0">
                <a:latin typeface="Segoe UI"/>
                <a:cs typeface="Segoe UI"/>
              </a:rPr>
              <a:t> De Decker (</a:t>
            </a:r>
            <a:r>
              <a:rPr lang="es-ES" sz="2200" spc="-20" dirty="0" err="1">
                <a:latin typeface="Segoe UI"/>
                <a:cs typeface="Segoe UI"/>
              </a:rPr>
              <a:t>UGhent</a:t>
            </a:r>
            <a:r>
              <a:rPr lang="es-ES" sz="2200" spc="-20" dirty="0">
                <a:latin typeface="Segoe UI"/>
                <a:cs typeface="Segoe UI"/>
              </a:rPr>
              <a:t> – online, ENLIGHT); 		Thibault HOYER  (</a:t>
            </a:r>
            <a:r>
              <a:rPr lang="es-ES" sz="2200" spc="-20" dirty="0" err="1">
                <a:latin typeface="Segoe UI"/>
                <a:cs typeface="Segoe UI"/>
              </a:rPr>
              <a:t>U.Rouen</a:t>
            </a:r>
            <a:r>
              <a:rPr lang="es-ES" sz="2200" spc="-20" dirty="0">
                <a:latin typeface="Segoe UI"/>
                <a:cs typeface="Segoe UI"/>
              </a:rPr>
              <a:t>, INGENIUM </a:t>
            </a:r>
            <a:r>
              <a:rPr lang="es-ES" sz="2200" spc="-20" dirty="0" err="1">
                <a:latin typeface="Segoe UI"/>
                <a:cs typeface="Segoe UI"/>
              </a:rPr>
              <a:t>University</a:t>
            </a:r>
            <a:r>
              <a:rPr lang="es-ES" sz="2200" spc="-20" dirty="0">
                <a:latin typeface="Segoe UI"/>
                <a:cs typeface="Segoe UI"/>
              </a:rPr>
              <a:t>); </a:t>
            </a:r>
            <a:r>
              <a:rPr lang="es-ES" sz="2200" spc="-20" dirty="0" err="1">
                <a:latin typeface="Segoe UI"/>
                <a:cs typeface="Segoe UI"/>
              </a:rPr>
              <a:t>Grzegorz</a:t>
            </a:r>
            <a:r>
              <a:rPr lang="es-ES" sz="2200" spc="-20" dirty="0">
                <a:latin typeface="Segoe UI"/>
                <a:cs typeface="Segoe UI"/>
              </a:rPr>
              <a:t> </a:t>
            </a:r>
            <a:r>
              <a:rPr lang="es-ES" sz="2200" spc="-20" dirty="0" err="1">
                <a:latin typeface="Segoe UI"/>
                <a:cs typeface="Segoe UI"/>
              </a:rPr>
              <a:t>Kłapyta</a:t>
            </a:r>
            <a:r>
              <a:rPr lang="es-ES" sz="2200" spc="-20" dirty="0">
                <a:latin typeface="Segoe UI"/>
                <a:cs typeface="Segoe UI"/>
              </a:rPr>
              <a:t> (</a:t>
            </a:r>
            <a:r>
              <a:rPr lang="es-ES" sz="2200" spc="-20" dirty="0" err="1">
                <a:latin typeface="Segoe UI"/>
                <a:cs typeface="Segoe UI"/>
              </a:rPr>
              <a:t>Silesian</a:t>
            </a:r>
            <a:r>
              <a:rPr lang="es-ES" sz="2200" spc="-20" dirty="0">
                <a:latin typeface="Segoe UI"/>
                <a:cs typeface="Segoe UI"/>
              </a:rPr>
              <a:t> - EUREKA); 			Robert </a:t>
            </a:r>
            <a:r>
              <a:rPr lang="es-ES" sz="2200" spc="-20" dirty="0" err="1">
                <a:latin typeface="Segoe UI"/>
                <a:cs typeface="Segoe UI"/>
              </a:rPr>
              <a:t>Kotzé</a:t>
            </a:r>
            <a:r>
              <a:rPr lang="es-ES" sz="2200" spc="-20" dirty="0">
                <a:latin typeface="Segoe UI"/>
                <a:cs typeface="Segoe UI"/>
              </a:rPr>
              <a:t> (</a:t>
            </a:r>
            <a:r>
              <a:rPr lang="es-ES" sz="2200" spc="-20" dirty="0" err="1">
                <a:latin typeface="Segoe UI"/>
                <a:cs typeface="Segoe UI"/>
              </a:rPr>
              <a:t>U.Stellenbosch</a:t>
            </a:r>
            <a:r>
              <a:rPr lang="es-ES" sz="2200" spc="-20" dirty="0">
                <a:latin typeface="Segoe UI"/>
                <a:cs typeface="Segoe UI"/>
              </a:rPr>
              <a:t>, EUTOPIA)</a:t>
            </a:r>
          </a:p>
          <a:p>
            <a:pPr marL="12700"/>
            <a:endParaRPr lang="es-ES" sz="2200" spc="-20" dirty="0">
              <a:latin typeface="Segoe UI"/>
              <a:cs typeface="Segoe UI"/>
            </a:endParaRPr>
          </a:p>
          <a:p>
            <a:pPr marL="12700"/>
            <a:r>
              <a:rPr lang="es-ES" sz="2800" b="1" spc="-20" dirty="0">
                <a:latin typeface="Segoe UI"/>
                <a:cs typeface="Segoe UI"/>
              </a:rPr>
              <a:t>10.00	Workshop: </a:t>
            </a:r>
            <a:r>
              <a:rPr lang="es-ES" sz="2800" b="1" spc="-20" dirty="0" err="1">
                <a:latin typeface="Segoe UI"/>
                <a:cs typeface="Segoe UI"/>
              </a:rPr>
              <a:t>Synergies</a:t>
            </a:r>
            <a:r>
              <a:rPr lang="es-ES" sz="2800" b="1" spc="-20" dirty="0">
                <a:latin typeface="Segoe UI"/>
                <a:cs typeface="Segoe UI"/>
              </a:rPr>
              <a:t> </a:t>
            </a:r>
            <a:r>
              <a:rPr lang="es-ES" sz="2800" b="1" spc="-20" dirty="0" err="1">
                <a:latin typeface="Segoe UI"/>
                <a:cs typeface="Segoe UI"/>
              </a:rPr>
              <a:t>between</a:t>
            </a:r>
            <a:r>
              <a:rPr lang="es-ES" sz="2800" b="1" spc="-20" dirty="0">
                <a:latin typeface="Segoe UI"/>
                <a:cs typeface="Segoe UI"/>
              </a:rPr>
              <a:t> EU </a:t>
            </a:r>
            <a:r>
              <a:rPr lang="es-ES" sz="2800" b="1" spc="-20" dirty="0" err="1">
                <a:latin typeface="Segoe UI"/>
                <a:cs typeface="Segoe UI"/>
              </a:rPr>
              <a:t>Alliances</a:t>
            </a:r>
            <a:r>
              <a:rPr lang="es-ES" sz="2800" b="1" spc="-20" dirty="0">
                <a:latin typeface="Segoe UI"/>
                <a:cs typeface="Segoe UI"/>
              </a:rPr>
              <a:t> and SGroup </a:t>
            </a:r>
          </a:p>
          <a:p>
            <a:pPr marL="12700"/>
            <a:r>
              <a:rPr lang="es-ES" sz="2800" b="1" spc="-20" dirty="0">
                <a:latin typeface="Segoe UI"/>
                <a:cs typeface="Segoe UI"/>
              </a:rPr>
              <a:t>		</a:t>
            </a:r>
            <a:r>
              <a:rPr lang="es-ES" sz="2200" b="1" spc="-20" dirty="0" err="1">
                <a:latin typeface="Segoe UI"/>
                <a:cs typeface="Segoe UI"/>
              </a:rPr>
              <a:t>Moderator</a:t>
            </a:r>
            <a:r>
              <a:rPr lang="es-ES" sz="2200" b="1" spc="-20" dirty="0">
                <a:latin typeface="Segoe UI"/>
                <a:cs typeface="Segoe UI"/>
              </a:rPr>
              <a:t>: </a:t>
            </a:r>
            <a:r>
              <a:rPr lang="es-ES" sz="2200" spc="-20" dirty="0">
                <a:latin typeface="Segoe UI"/>
                <a:cs typeface="Segoe UI"/>
              </a:rPr>
              <a:t>Bárbara Costa</a:t>
            </a:r>
          </a:p>
          <a:p>
            <a:pPr marL="12700"/>
            <a:endParaRPr lang="es-ES" sz="2800" b="1" spc="-20" dirty="0">
              <a:latin typeface="Segoe UI"/>
              <a:cs typeface="Segoe UI"/>
            </a:endParaRPr>
          </a:p>
          <a:p>
            <a:pPr marL="12700"/>
            <a:r>
              <a:rPr lang="es-ES" sz="2800" b="1" spc="-20" dirty="0">
                <a:latin typeface="Segoe UI"/>
                <a:cs typeface="Segoe UI"/>
              </a:rPr>
              <a:t>10:30	</a:t>
            </a:r>
            <a:r>
              <a:rPr lang="es-ES" sz="2800" b="1" spc="-20" dirty="0" err="1">
                <a:latin typeface="Segoe UI"/>
                <a:cs typeface="Segoe UI"/>
              </a:rPr>
              <a:t>Coffee</a:t>
            </a:r>
            <a:r>
              <a:rPr lang="es-ES" sz="2800" b="1" spc="-20" dirty="0">
                <a:latin typeface="Segoe UI"/>
                <a:cs typeface="Segoe UI"/>
              </a:rPr>
              <a:t> break</a:t>
            </a:r>
          </a:p>
          <a:p>
            <a:pPr marL="12700"/>
            <a:endParaRPr lang="es-ES" sz="2800" b="1" spc="-20" dirty="0">
              <a:latin typeface="Segoe UI"/>
              <a:cs typeface="Segoe UI"/>
            </a:endParaRPr>
          </a:p>
          <a:p>
            <a:pPr marL="12700"/>
            <a:r>
              <a:rPr lang="es-ES" sz="2800" b="1" spc="-20" dirty="0">
                <a:latin typeface="Segoe UI"/>
                <a:cs typeface="Segoe UI"/>
              </a:rPr>
              <a:t>11:00	</a:t>
            </a:r>
            <a:r>
              <a:rPr lang="es-ES" sz="2800" b="1" spc="-20" dirty="0" err="1">
                <a:latin typeface="Segoe UI"/>
                <a:cs typeface="Segoe UI"/>
              </a:rPr>
              <a:t>Session</a:t>
            </a:r>
            <a:r>
              <a:rPr lang="es-ES" sz="2800" b="1" spc="-20" dirty="0">
                <a:latin typeface="Segoe UI"/>
                <a:cs typeface="Segoe UI"/>
              </a:rPr>
              <a:t> 9: </a:t>
            </a:r>
            <a:r>
              <a:rPr lang="es-ES" sz="2800" b="1" spc="-20" dirty="0" err="1">
                <a:latin typeface="Segoe UI"/>
                <a:cs typeface="Segoe UI"/>
              </a:rPr>
              <a:t>Building</a:t>
            </a:r>
            <a:r>
              <a:rPr lang="es-ES" sz="2800" b="1" spc="-20" dirty="0">
                <a:latin typeface="Segoe UI"/>
                <a:cs typeface="Segoe UI"/>
              </a:rPr>
              <a:t> Projects </a:t>
            </a:r>
            <a:r>
              <a:rPr lang="es-ES" sz="2800" b="1" spc="-20" dirty="0" err="1">
                <a:latin typeface="Segoe UI"/>
                <a:cs typeface="Segoe UI"/>
              </a:rPr>
              <a:t>Together</a:t>
            </a:r>
            <a:endParaRPr lang="es-ES" sz="2800" b="1" spc="-20" dirty="0">
              <a:latin typeface="Segoe UI"/>
              <a:cs typeface="Segoe UI"/>
            </a:endParaRPr>
          </a:p>
          <a:p>
            <a:pPr marL="12700"/>
            <a:r>
              <a:rPr lang="es-ES" sz="2800" b="1" spc="-20" dirty="0">
                <a:latin typeface="Segoe UI"/>
                <a:cs typeface="Segoe UI"/>
              </a:rPr>
              <a:t>		</a:t>
            </a:r>
            <a:r>
              <a:rPr lang="es-ES" sz="2200" b="1" spc="-20" dirty="0">
                <a:latin typeface="Segoe UI"/>
                <a:cs typeface="Segoe UI"/>
              </a:rPr>
              <a:t>Speaker</a:t>
            </a:r>
            <a:r>
              <a:rPr lang="es-ES" sz="2200" spc="-20" dirty="0">
                <a:latin typeface="Segoe UI"/>
                <a:cs typeface="Segoe UI"/>
              </a:rPr>
              <a:t>: </a:t>
            </a:r>
            <a:r>
              <a:rPr lang="es-ES" sz="2200" spc="-20" dirty="0" err="1">
                <a:latin typeface="Segoe UI"/>
                <a:cs typeface="Segoe UI"/>
              </a:rPr>
              <a:t>Aleksandra</a:t>
            </a:r>
            <a:r>
              <a:rPr lang="es-ES" sz="2200" spc="-20" dirty="0">
                <a:latin typeface="Segoe UI"/>
                <a:cs typeface="Segoe UI"/>
              </a:rPr>
              <a:t> </a:t>
            </a:r>
            <a:r>
              <a:rPr lang="es-ES" sz="2200" spc="-20" dirty="0" err="1">
                <a:latin typeface="Segoe UI"/>
                <a:cs typeface="Segoe UI"/>
              </a:rPr>
              <a:t>Banic</a:t>
            </a:r>
            <a:r>
              <a:rPr lang="es-ES" sz="2200" spc="-20" dirty="0">
                <a:latin typeface="Segoe UI"/>
                <a:cs typeface="Segoe UI"/>
              </a:rPr>
              <a:t> (</a:t>
            </a:r>
            <a:r>
              <a:rPr lang="es-ES" sz="2200" spc="-20" dirty="0" err="1">
                <a:latin typeface="Segoe UI"/>
                <a:cs typeface="Segoe UI"/>
              </a:rPr>
              <a:t>U.Split</a:t>
            </a:r>
            <a:r>
              <a:rPr lang="es-ES" sz="2200" spc="-20" dirty="0">
                <a:latin typeface="Segoe UI"/>
                <a:cs typeface="Segoe UI"/>
              </a:rPr>
              <a:t>) </a:t>
            </a:r>
          </a:p>
          <a:p>
            <a:pPr marL="12700"/>
            <a:endParaRPr lang="es-ES" sz="2800" b="1" spc="-20" dirty="0">
              <a:latin typeface="Segoe UI"/>
              <a:cs typeface="Segoe UI"/>
            </a:endParaRPr>
          </a:p>
          <a:p>
            <a:pPr marL="12700"/>
            <a:r>
              <a:rPr lang="es-ES" sz="2800" b="1" spc="-20" dirty="0">
                <a:latin typeface="Segoe UI"/>
                <a:cs typeface="Segoe UI"/>
              </a:rPr>
              <a:t>13:00	Free Time for Lunch and </a:t>
            </a:r>
            <a:r>
              <a:rPr lang="es-ES" sz="2800" b="1" spc="-20" dirty="0" err="1">
                <a:latin typeface="Segoe UI"/>
                <a:cs typeface="Segoe UI"/>
              </a:rPr>
              <a:t>Other</a:t>
            </a:r>
            <a:r>
              <a:rPr lang="es-ES" sz="2800" b="1" spc="-20" dirty="0">
                <a:latin typeface="Segoe UI"/>
                <a:cs typeface="Segoe UI"/>
              </a:rPr>
              <a:t> </a:t>
            </a:r>
            <a:r>
              <a:rPr lang="es-ES" sz="2800" b="1" spc="-20" dirty="0" err="1">
                <a:latin typeface="Segoe UI"/>
                <a:cs typeface="Segoe UI"/>
              </a:rPr>
              <a:t>Activities</a:t>
            </a:r>
            <a:endParaRPr lang="es-ES" sz="2800" b="1" spc="-20" dirty="0">
              <a:latin typeface="Segoe UI"/>
              <a:cs typeface="Segoe UI"/>
            </a:endParaRPr>
          </a:p>
          <a:p>
            <a:pPr marL="12700"/>
            <a:endParaRPr lang="es-ES" sz="2800" b="1" spc="-20" dirty="0">
              <a:latin typeface="Segoe UI"/>
              <a:cs typeface="Segoe UI"/>
            </a:endParaRPr>
          </a:p>
          <a:p>
            <a:pPr marL="12700"/>
            <a:r>
              <a:rPr lang="es-ES" sz="2800" b="1" spc="-20" dirty="0">
                <a:latin typeface="Segoe UI"/>
                <a:cs typeface="Segoe UI"/>
              </a:rPr>
              <a:t>20:00	Gala </a:t>
            </a:r>
            <a:r>
              <a:rPr lang="es-ES" sz="2800" b="1" spc="-20" dirty="0" err="1">
                <a:latin typeface="Segoe UI"/>
                <a:cs typeface="Segoe UI"/>
              </a:rPr>
              <a:t>Dinner</a:t>
            </a:r>
            <a:r>
              <a:rPr lang="es-ES" sz="2800" b="1" spc="-20" dirty="0">
                <a:latin typeface="Segoe UI"/>
                <a:cs typeface="Segoe UI"/>
              </a:rPr>
              <a:t> at Castillo de San José</a:t>
            </a:r>
            <a:endParaRPr lang="es-ES" dirty="0"/>
          </a:p>
        </p:txBody>
      </p:sp>
      <p:sp>
        <p:nvSpPr>
          <p:cNvPr id="15" name="object 3">
            <a:extLst>
              <a:ext uri="{FF2B5EF4-FFF2-40B4-BE49-F238E27FC236}">
                <a16:creationId xmlns:a16="http://schemas.microsoft.com/office/drawing/2014/main" id="{DB2E177E-E52B-4E47-A732-5BE84D2BCAE9}"/>
              </a:ext>
            </a:extLst>
          </p:cNvPr>
          <p:cNvSpPr txBox="1"/>
          <p:nvPr/>
        </p:nvSpPr>
        <p:spPr>
          <a:xfrm>
            <a:off x="986003" y="2682513"/>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7" name="object 5">
            <a:extLst>
              <a:ext uri="{FF2B5EF4-FFF2-40B4-BE49-F238E27FC236}">
                <a16:creationId xmlns:a16="http://schemas.microsoft.com/office/drawing/2014/main" id="{579E71A3-BE78-4149-8573-289198B4DB7C}"/>
              </a:ext>
            </a:extLst>
          </p:cNvPr>
          <p:cNvSpPr txBox="1"/>
          <p:nvPr/>
        </p:nvSpPr>
        <p:spPr>
          <a:xfrm>
            <a:off x="995419" y="3235325"/>
            <a:ext cx="1296670" cy="553998"/>
          </a:xfrm>
          <a:prstGeom prst="rect">
            <a:avLst/>
          </a:prstGeom>
        </p:spPr>
        <p:txBody>
          <a:bodyPr vert="horz" wrap="square" lIns="0" tIns="0" rIns="0" bIns="0" rtlCol="0">
            <a:spAutoFit/>
          </a:bodyPr>
          <a:lstStyle/>
          <a:p>
            <a:pPr marL="12700">
              <a:lnSpc>
                <a:spcPct val="100000"/>
              </a:lnSpc>
            </a:pPr>
            <a:r>
              <a:rPr sz="3600" spc="-45" dirty="0">
                <a:solidFill>
                  <a:srgbClr val="FFFFFF"/>
                </a:solidFill>
                <a:latin typeface="Arial"/>
                <a:cs typeface="Arial"/>
              </a:rPr>
              <a:t>TO</a:t>
            </a:r>
            <a:endParaRPr sz="3600" dirty="0">
              <a:latin typeface="Arial"/>
              <a:cs typeface="Arial"/>
            </a:endParaRPr>
          </a:p>
        </p:txBody>
      </p:sp>
      <p:sp>
        <p:nvSpPr>
          <p:cNvPr id="18" name="object 6">
            <a:extLst>
              <a:ext uri="{FF2B5EF4-FFF2-40B4-BE49-F238E27FC236}">
                <a16:creationId xmlns:a16="http://schemas.microsoft.com/office/drawing/2014/main" id="{1587F45D-909F-4336-943A-9D8CE22B4982}"/>
              </a:ext>
            </a:extLst>
          </p:cNvPr>
          <p:cNvSpPr txBox="1"/>
          <p:nvPr/>
        </p:nvSpPr>
        <p:spPr>
          <a:xfrm>
            <a:off x="995419" y="3844925"/>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9" name="object 7">
            <a:extLst>
              <a:ext uri="{FF2B5EF4-FFF2-40B4-BE49-F238E27FC236}">
                <a16:creationId xmlns:a16="http://schemas.microsoft.com/office/drawing/2014/main" id="{0D7EC174-2257-4744-BE5A-DE29A639ADE8}"/>
              </a:ext>
            </a:extLst>
          </p:cNvPr>
          <p:cNvSpPr/>
          <p:nvPr/>
        </p:nvSpPr>
        <p:spPr>
          <a:xfrm>
            <a:off x="986003" y="9581799"/>
            <a:ext cx="5256047" cy="2111726"/>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r>
              <a:rPr lang="pt-PT" sz="2800" spc="-50" dirty="0" err="1">
                <a:solidFill>
                  <a:srgbClr val="FFFFFF"/>
                </a:solidFill>
                <a:latin typeface="Arial"/>
                <a:cs typeface="Arial"/>
              </a:rPr>
              <a:t>University</a:t>
            </a:r>
            <a:r>
              <a:rPr lang="pt-PT" sz="2800" spc="-50" dirty="0">
                <a:solidFill>
                  <a:srgbClr val="FFFFFF"/>
                </a:solidFill>
                <a:latin typeface="Arial"/>
                <a:cs typeface="Arial"/>
              </a:rPr>
              <a:t> </a:t>
            </a:r>
            <a:r>
              <a:rPr lang="pt-PT" sz="2800" spc="-50" dirty="0" err="1">
                <a:solidFill>
                  <a:srgbClr val="FFFFFF"/>
                </a:solidFill>
                <a:latin typeface="Arial"/>
                <a:cs typeface="Arial"/>
              </a:rPr>
              <a:t>of</a:t>
            </a:r>
            <a:r>
              <a:rPr lang="pt-PT" sz="2800" spc="-50" dirty="0">
                <a:solidFill>
                  <a:srgbClr val="FFFFFF"/>
                </a:solidFill>
                <a:latin typeface="Arial"/>
                <a:cs typeface="Arial"/>
              </a:rPr>
              <a:t> Las Palmas </a:t>
            </a:r>
          </a:p>
          <a:p>
            <a:r>
              <a:rPr lang="pt-PT" sz="2800" spc="-50" dirty="0">
                <a:solidFill>
                  <a:srgbClr val="FFFFFF"/>
                </a:solidFill>
                <a:latin typeface="Arial"/>
                <a:cs typeface="Arial"/>
              </a:rPr>
              <a:t>de </a:t>
            </a:r>
            <a:r>
              <a:rPr lang="pt-PT" sz="2800" spc="-50" dirty="0" err="1">
                <a:solidFill>
                  <a:srgbClr val="FFFFFF"/>
                </a:solidFill>
                <a:latin typeface="Arial"/>
                <a:cs typeface="Arial"/>
              </a:rPr>
              <a:t>Gran</a:t>
            </a:r>
            <a:r>
              <a:rPr lang="pt-PT" sz="2800" spc="-50" dirty="0">
                <a:solidFill>
                  <a:srgbClr val="FFFFFF"/>
                </a:solidFill>
                <a:latin typeface="Arial"/>
                <a:cs typeface="Arial"/>
              </a:rPr>
              <a:t> Canaria</a:t>
            </a:r>
          </a:p>
          <a:p>
            <a:r>
              <a:rPr lang="pt-PT" sz="2800" spc="-50" dirty="0">
                <a:solidFill>
                  <a:srgbClr val="FFFFFF"/>
                </a:solidFill>
                <a:latin typeface="Arial"/>
                <a:cs typeface="Arial"/>
              </a:rPr>
              <a:t>Campus Lanzarote, Arrecife</a:t>
            </a:r>
            <a:endParaRPr sz="2800" spc="-50" dirty="0">
              <a:solidFill>
                <a:srgbClr val="FFFFFF"/>
              </a:solidFill>
              <a:latin typeface="Arial"/>
              <a:cs typeface="Arial"/>
            </a:endParaRPr>
          </a:p>
        </p:txBody>
      </p:sp>
      <p:sp>
        <p:nvSpPr>
          <p:cNvPr id="20" name="object 8">
            <a:extLst>
              <a:ext uri="{FF2B5EF4-FFF2-40B4-BE49-F238E27FC236}">
                <a16:creationId xmlns:a16="http://schemas.microsoft.com/office/drawing/2014/main" id="{D3A27325-975D-4469-9F77-AFC43BE0A899}"/>
              </a:ext>
            </a:extLst>
          </p:cNvPr>
          <p:cNvSpPr txBox="1"/>
          <p:nvPr/>
        </p:nvSpPr>
        <p:spPr>
          <a:xfrm>
            <a:off x="959333" y="4378325"/>
            <a:ext cx="4700905" cy="553998"/>
          </a:xfrm>
          <a:prstGeom prst="rect">
            <a:avLst/>
          </a:prstGeom>
        </p:spPr>
        <p:txBody>
          <a:bodyPr vert="horz" wrap="square" lIns="0" tIns="0" rIns="0" bIns="0" rtlCol="0">
            <a:spAutoFit/>
          </a:bodyPr>
          <a:lstStyle/>
          <a:p>
            <a:pPr marL="12700">
              <a:lnSpc>
                <a:spcPct val="100000"/>
              </a:lnSpc>
            </a:pPr>
            <a:r>
              <a:rPr sz="3600" spc="-50" dirty="0">
                <a:solidFill>
                  <a:srgbClr val="FFFFFF"/>
                </a:solidFill>
                <a:latin typeface="Arial"/>
                <a:cs typeface="Arial"/>
              </a:rPr>
              <a:t>SESSIONS</a:t>
            </a:r>
            <a:endParaRPr sz="3600" dirty="0">
              <a:latin typeface="Arial"/>
              <a:cs typeface="Arial"/>
            </a:endParaRPr>
          </a:p>
        </p:txBody>
      </p:sp>
      <p:sp>
        <p:nvSpPr>
          <p:cNvPr id="21" name="object 6">
            <a:extLst>
              <a:ext uri="{FF2B5EF4-FFF2-40B4-BE49-F238E27FC236}">
                <a16:creationId xmlns:a16="http://schemas.microsoft.com/office/drawing/2014/main" id="{1DC06005-5363-44F5-8234-8F94E27A966C}"/>
              </a:ext>
            </a:extLst>
          </p:cNvPr>
          <p:cNvSpPr txBox="1"/>
          <p:nvPr/>
        </p:nvSpPr>
        <p:spPr>
          <a:xfrm>
            <a:off x="995419" y="5182876"/>
            <a:ext cx="5103647" cy="1107996"/>
          </a:xfrm>
          <a:prstGeom prst="rect">
            <a:avLst/>
          </a:prstGeom>
          <a:solidFill>
            <a:srgbClr val="002060"/>
          </a:solidFill>
        </p:spPr>
        <p:txBody>
          <a:bodyPr vert="horz" wrap="square" lIns="0" tIns="0" rIns="0" bIns="0" rtlCol="0">
            <a:spAutoFit/>
          </a:bodyPr>
          <a:lstStyle/>
          <a:p>
            <a:r>
              <a:rPr lang="es-ES" sz="3600" dirty="0" err="1">
                <a:solidFill>
                  <a:schemeClr val="bg2"/>
                </a:solidFill>
                <a:latin typeface="Arial"/>
                <a:cs typeface="Arial"/>
              </a:rPr>
              <a:t>Wednesday</a:t>
            </a:r>
            <a:r>
              <a:rPr lang="es-ES" sz="3600" dirty="0">
                <a:solidFill>
                  <a:schemeClr val="bg2"/>
                </a:solidFill>
                <a:latin typeface="Arial"/>
                <a:cs typeface="Arial"/>
              </a:rPr>
              <a:t>, 8 May</a:t>
            </a:r>
          </a:p>
          <a:p>
            <a:r>
              <a:rPr lang="es-ES" sz="3600" dirty="0">
                <a:solidFill>
                  <a:schemeClr val="bg2"/>
                </a:solidFill>
                <a:latin typeface="Arial"/>
                <a:cs typeface="Arial"/>
              </a:rPr>
              <a:t>Programme</a:t>
            </a:r>
          </a:p>
        </p:txBody>
      </p:sp>
      <p:pic>
        <p:nvPicPr>
          <p:cNvPr id="22" name="Picture 6" descr="Home page (SGroup)">
            <a:extLst>
              <a:ext uri="{FF2B5EF4-FFF2-40B4-BE49-F238E27FC236}">
                <a16:creationId xmlns:a16="http://schemas.microsoft.com/office/drawing/2014/main" id="{6A555A65-8357-4D49-BC21-F09383D4D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1264" y="11285832"/>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7">
            <a:extLst>
              <a:ext uri="{FF2B5EF4-FFF2-40B4-BE49-F238E27FC236}">
                <a16:creationId xmlns:a16="http://schemas.microsoft.com/office/drawing/2014/main" id="{C8E7B15C-6EE0-4AC9-9A0B-AF2BD08E7464}"/>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8637907" y="11171996"/>
            <a:ext cx="2938419" cy="1131129"/>
          </a:xfrm>
          <a:prstGeom prst="rect">
            <a:avLst/>
          </a:prstGeom>
        </p:spPr>
      </p:pic>
      <p:pic>
        <p:nvPicPr>
          <p:cNvPr id="24" name="Imagem 23">
            <a:extLst>
              <a:ext uri="{FF2B5EF4-FFF2-40B4-BE49-F238E27FC236}">
                <a16:creationId xmlns:a16="http://schemas.microsoft.com/office/drawing/2014/main" id="{9405BA48-3B05-46DF-9884-54A8B586EF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6707" y="11171996"/>
            <a:ext cx="1898288" cy="1126856"/>
          </a:xfrm>
          <a:prstGeom prst="rect">
            <a:avLst/>
          </a:prstGeom>
        </p:spPr>
      </p:pic>
      <p:pic>
        <p:nvPicPr>
          <p:cNvPr id="3" name="Imagem 2" descr="Uma imagem com texto, Tipo de letra, logótipo, Gráficos&#10;&#10;Descrição gerada automaticamente">
            <a:extLst>
              <a:ext uri="{FF2B5EF4-FFF2-40B4-BE49-F238E27FC236}">
                <a16:creationId xmlns:a16="http://schemas.microsoft.com/office/drawing/2014/main" id="{2F78F3A3-E765-51C2-A4B9-A4F2BAE08D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19250" y="11342420"/>
            <a:ext cx="1476668" cy="781765"/>
          </a:xfrm>
          <a:prstGeom prst="rect">
            <a:avLst/>
          </a:prstGeom>
        </p:spPr>
      </p:pic>
      <p:pic>
        <p:nvPicPr>
          <p:cNvPr id="5" name="Picture 2" descr="Lanzarote Summer Challenge 2024 - Sponsors and Collaborators.">
            <a:extLst>
              <a:ext uri="{FF2B5EF4-FFF2-40B4-BE49-F238E27FC236}">
                <a16:creationId xmlns:a16="http://schemas.microsoft.com/office/drawing/2014/main" id="{CF2D5F3D-6C8B-F6C6-E899-5DEC0143A9E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018168" y="11044335"/>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Uma imagem com texto, Tipo de letra, símbolo, logótipo&#10;&#10;Descrição gerada automaticamente">
            <a:extLst>
              <a:ext uri="{FF2B5EF4-FFF2-40B4-BE49-F238E27FC236}">
                <a16:creationId xmlns:a16="http://schemas.microsoft.com/office/drawing/2014/main" id="{A5BE91AB-950F-1419-8002-D29A22446E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316017" y="11339318"/>
            <a:ext cx="2777982" cy="582807"/>
          </a:xfrm>
          <a:prstGeom prst="rect">
            <a:avLst/>
          </a:prstGeom>
        </p:spPr>
      </p:pic>
    </p:spTree>
    <p:extLst>
      <p:ext uri="{BB962C8B-B14F-4D97-AF65-F5344CB8AC3E}">
        <p14:creationId xmlns:p14="http://schemas.microsoft.com/office/powerpoint/2010/main" val="2811786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425048" cy="12566650"/>
          </a:xfrm>
          <a:custGeom>
            <a:avLst/>
            <a:gdLst/>
            <a:ahLst/>
            <a:cxnLst/>
            <a:rect l="l" t="t" r="r" b="b"/>
            <a:pathLst>
              <a:path w="6932930" h="12566650">
                <a:moveTo>
                  <a:pt x="0" y="12566585"/>
                </a:moveTo>
                <a:lnTo>
                  <a:pt x="6932744" y="12566585"/>
                </a:lnTo>
                <a:lnTo>
                  <a:pt x="6932744" y="0"/>
                </a:lnTo>
                <a:lnTo>
                  <a:pt x="0" y="0"/>
                </a:lnTo>
                <a:lnTo>
                  <a:pt x="0" y="12566585"/>
                </a:lnTo>
                <a:close/>
              </a:path>
            </a:pathLst>
          </a:custGeom>
          <a:solidFill>
            <a:srgbClr val="001F5F"/>
          </a:solidFill>
        </p:spPr>
        <p:txBody>
          <a:bodyPr wrap="square" lIns="0" tIns="0" rIns="0" bIns="0" rtlCol="0"/>
          <a:lstStyle/>
          <a:p>
            <a:endParaRPr dirty="0"/>
          </a:p>
        </p:txBody>
      </p:sp>
      <p:sp>
        <p:nvSpPr>
          <p:cNvPr id="4" name="object 4"/>
          <p:cNvSpPr/>
          <p:nvPr/>
        </p:nvSpPr>
        <p:spPr>
          <a:xfrm>
            <a:off x="986003" y="3897409"/>
            <a:ext cx="1270000" cy="1051560"/>
          </a:xfrm>
          <a:custGeom>
            <a:avLst/>
            <a:gdLst/>
            <a:ahLst/>
            <a:cxnLst/>
            <a:rect l="l" t="t" r="r" b="b"/>
            <a:pathLst>
              <a:path w="1270000" h="1051560">
                <a:moveTo>
                  <a:pt x="0" y="1051533"/>
                </a:moveTo>
                <a:lnTo>
                  <a:pt x="1269770" y="1051533"/>
                </a:lnTo>
                <a:lnTo>
                  <a:pt x="1269770" y="0"/>
                </a:lnTo>
                <a:lnTo>
                  <a:pt x="0" y="0"/>
                </a:lnTo>
                <a:lnTo>
                  <a:pt x="0" y="1051533"/>
                </a:lnTo>
                <a:close/>
              </a:path>
            </a:pathLst>
          </a:custGeom>
          <a:solidFill>
            <a:srgbClr val="002060"/>
          </a:solidFill>
        </p:spPr>
        <p:txBody>
          <a:bodyPr wrap="square" lIns="0" tIns="0" rIns="0" bIns="0" rtlCol="0"/>
          <a:lstStyle/>
          <a:p>
            <a:endParaRPr/>
          </a:p>
        </p:txBody>
      </p:sp>
      <p:sp>
        <p:nvSpPr>
          <p:cNvPr id="7" name="object 7"/>
          <p:cNvSpPr/>
          <p:nvPr/>
        </p:nvSpPr>
        <p:spPr>
          <a:xfrm>
            <a:off x="986003" y="6326848"/>
            <a:ext cx="4674235" cy="1051560"/>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endParaRPr/>
          </a:p>
        </p:txBody>
      </p:sp>
      <p:sp>
        <p:nvSpPr>
          <p:cNvPr id="9" name="object 9"/>
          <p:cNvSpPr/>
          <p:nvPr/>
        </p:nvSpPr>
        <p:spPr>
          <a:xfrm>
            <a:off x="6425048" y="1"/>
            <a:ext cx="13679052" cy="1542968"/>
          </a:xfrm>
          <a:custGeom>
            <a:avLst/>
            <a:gdLst/>
            <a:ahLst/>
            <a:cxnLst/>
            <a:rect l="l" t="t" r="r" b="b"/>
            <a:pathLst>
              <a:path w="12866369" h="1495425">
                <a:moveTo>
                  <a:pt x="0" y="1495256"/>
                </a:moveTo>
                <a:lnTo>
                  <a:pt x="12866166" y="1495256"/>
                </a:lnTo>
                <a:lnTo>
                  <a:pt x="12866166" y="0"/>
                </a:lnTo>
                <a:lnTo>
                  <a:pt x="0" y="0"/>
                </a:lnTo>
                <a:lnTo>
                  <a:pt x="0" y="1495256"/>
                </a:lnTo>
                <a:close/>
              </a:path>
            </a:pathLst>
          </a:custGeom>
          <a:solidFill>
            <a:srgbClr val="001F5F"/>
          </a:solidFill>
        </p:spPr>
        <p:txBody>
          <a:bodyPr wrap="square" lIns="0" tIns="0" rIns="0" bIns="0" rtlCol="0"/>
          <a:lstStyle/>
          <a:p>
            <a:endParaRPr dirty="0"/>
          </a:p>
        </p:txBody>
      </p:sp>
      <p:sp>
        <p:nvSpPr>
          <p:cNvPr id="16" name="object 16"/>
          <p:cNvSpPr txBox="1"/>
          <p:nvPr/>
        </p:nvSpPr>
        <p:spPr>
          <a:xfrm>
            <a:off x="7428045" y="172769"/>
            <a:ext cx="11486254" cy="1292662"/>
          </a:xfrm>
          <a:prstGeom prst="rect">
            <a:avLst/>
          </a:prstGeom>
        </p:spPr>
        <p:txBody>
          <a:bodyPr vert="horz" wrap="square" lIns="0" tIns="0" rIns="0" bIns="0" rtlCol="0">
            <a:spAutoFit/>
          </a:bodyPr>
          <a:lstStyle/>
          <a:p>
            <a:pPr marL="12700">
              <a:lnSpc>
                <a:spcPct val="100000"/>
              </a:lnSpc>
            </a:pPr>
            <a:r>
              <a:rPr lang="es-ES" sz="2800" b="1" spc="-20" dirty="0">
                <a:solidFill>
                  <a:srgbClr val="FFFFFF"/>
                </a:solidFill>
                <a:latin typeface="Segoe UI"/>
                <a:cs typeface="Segoe UI"/>
              </a:rPr>
              <a:t>Friday</a:t>
            </a:r>
            <a:r>
              <a:rPr sz="2800" b="1" spc="-10" dirty="0">
                <a:solidFill>
                  <a:srgbClr val="FFFFFF"/>
                </a:solidFill>
                <a:latin typeface="Segoe UI"/>
                <a:cs typeface="Segoe UI"/>
              </a:rPr>
              <a:t>,</a:t>
            </a:r>
            <a:r>
              <a:rPr sz="2800" b="1" spc="70" dirty="0">
                <a:solidFill>
                  <a:srgbClr val="FFFFFF"/>
                </a:solidFill>
                <a:latin typeface="Times New Roman"/>
                <a:cs typeface="Times New Roman"/>
              </a:rPr>
              <a:t> </a:t>
            </a:r>
            <a:r>
              <a:rPr lang="es-ES" sz="2800" b="1" spc="-20" dirty="0">
                <a:solidFill>
                  <a:srgbClr val="FFFFFF"/>
                </a:solidFill>
                <a:latin typeface="Segoe UI"/>
                <a:cs typeface="Segoe UI"/>
              </a:rPr>
              <a:t>10 May, </a:t>
            </a:r>
            <a:r>
              <a:rPr sz="2800" b="1" spc="-10" dirty="0">
                <a:solidFill>
                  <a:srgbClr val="FFFFFF"/>
                </a:solidFill>
                <a:latin typeface="Segoe UI"/>
                <a:cs typeface="Segoe UI"/>
              </a:rPr>
              <a:t>2</a:t>
            </a:r>
            <a:r>
              <a:rPr sz="2800" b="1" spc="-25" dirty="0">
                <a:solidFill>
                  <a:srgbClr val="FFFFFF"/>
                </a:solidFill>
                <a:latin typeface="Segoe UI"/>
                <a:cs typeface="Segoe UI"/>
              </a:rPr>
              <a:t>02</a:t>
            </a:r>
            <a:r>
              <a:rPr lang="es-ES" sz="2800" b="1" spc="-25" dirty="0">
                <a:solidFill>
                  <a:srgbClr val="FFFFFF"/>
                </a:solidFill>
                <a:latin typeface="Segoe UI"/>
                <a:cs typeface="Segoe UI"/>
              </a:rPr>
              <a:t>4</a:t>
            </a:r>
          </a:p>
          <a:p>
            <a:pPr marL="12700">
              <a:lnSpc>
                <a:spcPct val="100000"/>
              </a:lnSpc>
            </a:pPr>
            <a:r>
              <a:rPr lang="es-ES" sz="2800" b="1" spc="-25" dirty="0" err="1">
                <a:solidFill>
                  <a:srgbClr val="FFFFFF"/>
                </a:solidFill>
                <a:latin typeface="Segoe UI"/>
                <a:cs typeface="Segoe UI"/>
              </a:rPr>
              <a:t>Venue</a:t>
            </a:r>
            <a:r>
              <a:rPr lang="es-ES" sz="2800" b="1" spc="-25" dirty="0">
                <a:solidFill>
                  <a:srgbClr val="FFFFFF"/>
                </a:solidFill>
                <a:latin typeface="Segoe UI"/>
                <a:cs typeface="Segoe UI"/>
              </a:rPr>
              <a:t>: Islote de la Fermina, Arrecife</a:t>
            </a:r>
          </a:p>
          <a:p>
            <a:pPr marL="12700">
              <a:lnSpc>
                <a:spcPct val="100000"/>
              </a:lnSpc>
            </a:pPr>
            <a:r>
              <a:rPr lang="es-ES" sz="2800" b="1" spc="-25" dirty="0">
                <a:solidFill>
                  <a:srgbClr val="FFFFFF"/>
                </a:solidFill>
                <a:latin typeface="Segoe UI"/>
                <a:cs typeface="Segoe UI"/>
              </a:rPr>
              <a:t>		</a:t>
            </a:r>
            <a:endParaRPr sz="2800" i="1" dirty="0">
              <a:latin typeface="Segoe UI"/>
              <a:cs typeface="Segoe UI"/>
            </a:endParaRPr>
          </a:p>
        </p:txBody>
      </p:sp>
      <p:sp>
        <p:nvSpPr>
          <p:cNvPr id="26" name="Rectángulo 25">
            <a:extLst>
              <a:ext uri="{FF2B5EF4-FFF2-40B4-BE49-F238E27FC236}">
                <a16:creationId xmlns:a16="http://schemas.microsoft.com/office/drawing/2014/main" id="{C679D3B0-9B7A-4974-BE63-4D893D083FE1}"/>
              </a:ext>
            </a:extLst>
          </p:cNvPr>
          <p:cNvSpPr/>
          <p:nvPr/>
        </p:nvSpPr>
        <p:spPr>
          <a:xfrm>
            <a:off x="6660210" y="1715737"/>
            <a:ext cx="13257083" cy="106781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nchorCtr="0"/>
          <a:lstStyle/>
          <a:p>
            <a:pPr marL="12700"/>
            <a:r>
              <a:rPr lang="es-ES" sz="2800" b="1" spc="-20" dirty="0">
                <a:latin typeface="Segoe UI"/>
                <a:cs typeface="Segoe UI"/>
              </a:rPr>
              <a:t>09:00	</a:t>
            </a:r>
            <a:r>
              <a:rPr lang="en-US" sz="2800" b="1" spc="-20" dirty="0">
                <a:latin typeface="Segoe UI"/>
                <a:cs typeface="Segoe UI"/>
              </a:rPr>
              <a:t>Session 10: Workshop on how to build projects together </a:t>
            </a:r>
          </a:p>
          <a:p>
            <a:pPr marL="12700"/>
            <a:r>
              <a:rPr lang="en-US" sz="2800" b="1" spc="-20" dirty="0">
                <a:latin typeface="Segoe UI"/>
                <a:cs typeface="Segoe UI"/>
              </a:rPr>
              <a:t>		</a:t>
            </a:r>
            <a:r>
              <a:rPr lang="en-US" sz="2200" b="1" spc="-20" dirty="0">
                <a:latin typeface="Segoe UI"/>
                <a:cs typeface="Segoe UI"/>
              </a:rPr>
              <a:t>Moderator: </a:t>
            </a:r>
            <a:r>
              <a:rPr lang="en-US" sz="2200" spc="-20" dirty="0">
                <a:latin typeface="Segoe UI"/>
                <a:cs typeface="Segoe UI"/>
              </a:rPr>
              <a:t>Aleksandra </a:t>
            </a:r>
            <a:r>
              <a:rPr lang="en-US" sz="2200" spc="-20" dirty="0" err="1">
                <a:latin typeface="Segoe UI"/>
                <a:cs typeface="Segoe UI"/>
              </a:rPr>
              <a:t>Banic</a:t>
            </a:r>
            <a:r>
              <a:rPr lang="en-US" sz="2200" spc="-20" dirty="0">
                <a:latin typeface="Segoe UI"/>
                <a:cs typeface="Segoe UI"/>
              </a:rPr>
              <a:t> (</a:t>
            </a:r>
            <a:r>
              <a:rPr lang="en-US" sz="2200" spc="-20" dirty="0" err="1">
                <a:latin typeface="Segoe UI"/>
                <a:cs typeface="Segoe UI"/>
              </a:rPr>
              <a:t>U.Split</a:t>
            </a:r>
            <a:r>
              <a:rPr lang="en-US" sz="2200" spc="-20" dirty="0">
                <a:latin typeface="Segoe UI"/>
                <a:cs typeface="Segoe UI"/>
              </a:rPr>
              <a:t>) or Bárbara Costa</a:t>
            </a:r>
          </a:p>
          <a:p>
            <a:pPr marL="12700"/>
            <a:endParaRPr lang="es-ES" sz="2200" spc="-20" dirty="0">
              <a:latin typeface="Segoe UI"/>
              <a:cs typeface="Segoe UI"/>
            </a:endParaRPr>
          </a:p>
          <a:p>
            <a:pPr marL="12700"/>
            <a:r>
              <a:rPr lang="es-ES" sz="2800" b="1" spc="-20" dirty="0">
                <a:latin typeface="Segoe UI"/>
                <a:cs typeface="Segoe UI"/>
              </a:rPr>
              <a:t>11:00	Coffee break</a:t>
            </a:r>
          </a:p>
          <a:p>
            <a:pPr marL="12700"/>
            <a:endParaRPr lang="es-ES" sz="2800" b="1" spc="-20" dirty="0">
              <a:latin typeface="Segoe UI"/>
              <a:cs typeface="Segoe UI"/>
            </a:endParaRPr>
          </a:p>
          <a:p>
            <a:pPr marL="12700"/>
            <a:r>
              <a:rPr lang="es-ES" sz="2800" b="1" spc="-20" dirty="0">
                <a:latin typeface="Segoe UI"/>
                <a:cs typeface="Segoe UI"/>
              </a:rPr>
              <a:t>11:30	</a:t>
            </a:r>
            <a:r>
              <a:rPr lang="es-ES" sz="2800" b="1" spc="-20" dirty="0" err="1">
                <a:latin typeface="Segoe UI"/>
                <a:cs typeface="Segoe UI"/>
              </a:rPr>
              <a:t>Wrap</a:t>
            </a:r>
            <a:r>
              <a:rPr lang="es-ES" sz="2800" b="1" spc="-20" dirty="0">
                <a:latin typeface="Segoe UI"/>
                <a:cs typeface="Segoe UI"/>
              </a:rPr>
              <a:t> up and </a:t>
            </a:r>
            <a:r>
              <a:rPr lang="es-ES" sz="2800" b="1" spc="-20" dirty="0" err="1">
                <a:latin typeface="Segoe UI"/>
                <a:cs typeface="Segoe UI"/>
              </a:rPr>
              <a:t>conclusions</a:t>
            </a:r>
            <a:endParaRPr lang="es-ES" sz="2800" b="1" spc="-20" dirty="0">
              <a:latin typeface="Segoe UI"/>
              <a:cs typeface="Segoe UI"/>
            </a:endParaRPr>
          </a:p>
          <a:p>
            <a:pPr marL="12700"/>
            <a:r>
              <a:rPr lang="en-US" sz="2200" b="1" spc="-20" dirty="0">
                <a:latin typeface="Segoe UI"/>
                <a:cs typeface="Segoe UI"/>
              </a:rPr>
              <a:t>		Speaker</a:t>
            </a:r>
            <a:r>
              <a:rPr lang="en-US" sz="2200" spc="-20" dirty="0">
                <a:latin typeface="Segoe UI"/>
                <a:cs typeface="Segoe UI"/>
              </a:rPr>
              <a:t>: Mar Fernandez</a:t>
            </a:r>
            <a:endParaRPr lang="pt-PT" sz="2200" spc="-20" dirty="0">
              <a:latin typeface="Segoe UI"/>
              <a:cs typeface="Segoe UI"/>
            </a:endParaRPr>
          </a:p>
          <a:p>
            <a:pPr marL="12700"/>
            <a:endParaRPr lang="es-ES" sz="2800" b="1" spc="-20" dirty="0">
              <a:latin typeface="Segoe UI"/>
              <a:cs typeface="Segoe UI"/>
            </a:endParaRPr>
          </a:p>
          <a:p>
            <a:pPr marL="12700"/>
            <a:r>
              <a:rPr lang="es-ES" sz="2800" b="1" spc="-20" dirty="0">
                <a:latin typeface="Segoe UI"/>
                <a:cs typeface="Segoe UI"/>
              </a:rPr>
              <a:t>13:30	</a:t>
            </a:r>
            <a:r>
              <a:rPr lang="es-ES" sz="2800" b="1" spc="-20" dirty="0" err="1">
                <a:latin typeface="Segoe UI"/>
                <a:cs typeface="Segoe UI"/>
              </a:rPr>
              <a:t>Delivery</a:t>
            </a:r>
            <a:r>
              <a:rPr lang="es-ES" sz="2800" b="1" spc="-20" dirty="0">
                <a:latin typeface="Segoe UI"/>
                <a:cs typeface="Segoe UI"/>
              </a:rPr>
              <a:t> </a:t>
            </a:r>
            <a:r>
              <a:rPr lang="es-ES" sz="2800" b="1" spc="-20" dirty="0" err="1">
                <a:latin typeface="Segoe UI"/>
                <a:cs typeface="Segoe UI"/>
              </a:rPr>
              <a:t>of</a:t>
            </a:r>
            <a:r>
              <a:rPr lang="es-ES" sz="2800" b="1" spc="-20" dirty="0">
                <a:latin typeface="Segoe UI"/>
                <a:cs typeface="Segoe UI"/>
              </a:rPr>
              <a:t> BIP </a:t>
            </a:r>
            <a:r>
              <a:rPr lang="es-ES" sz="2800" b="1" spc="-20" dirty="0" err="1">
                <a:latin typeface="Segoe UI"/>
                <a:cs typeface="Segoe UI"/>
              </a:rPr>
              <a:t>Certificates</a:t>
            </a:r>
            <a:endParaRPr lang="es-ES" sz="2800" b="1" spc="-20" dirty="0">
              <a:latin typeface="Segoe UI"/>
              <a:cs typeface="Segoe UI"/>
            </a:endParaRPr>
          </a:p>
          <a:p>
            <a:pPr marL="12700"/>
            <a:endParaRPr lang="es-ES" sz="2800" b="1" spc="-20" dirty="0">
              <a:latin typeface="Segoe UI"/>
              <a:cs typeface="Segoe UI"/>
            </a:endParaRPr>
          </a:p>
        </p:txBody>
      </p:sp>
      <p:sp>
        <p:nvSpPr>
          <p:cNvPr id="15" name="object 3">
            <a:extLst>
              <a:ext uri="{FF2B5EF4-FFF2-40B4-BE49-F238E27FC236}">
                <a16:creationId xmlns:a16="http://schemas.microsoft.com/office/drawing/2014/main" id="{99E314B1-7B6D-4B8E-88AB-E8701D6CCE99}"/>
              </a:ext>
            </a:extLst>
          </p:cNvPr>
          <p:cNvSpPr txBox="1"/>
          <p:nvPr/>
        </p:nvSpPr>
        <p:spPr>
          <a:xfrm>
            <a:off x="986003" y="2682513"/>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7" name="object 5">
            <a:extLst>
              <a:ext uri="{FF2B5EF4-FFF2-40B4-BE49-F238E27FC236}">
                <a16:creationId xmlns:a16="http://schemas.microsoft.com/office/drawing/2014/main" id="{AA9F00D6-8697-410A-A87B-EA625E5DCDF9}"/>
              </a:ext>
            </a:extLst>
          </p:cNvPr>
          <p:cNvSpPr txBox="1"/>
          <p:nvPr/>
        </p:nvSpPr>
        <p:spPr>
          <a:xfrm>
            <a:off x="995419" y="3235325"/>
            <a:ext cx="1296670" cy="553998"/>
          </a:xfrm>
          <a:prstGeom prst="rect">
            <a:avLst/>
          </a:prstGeom>
        </p:spPr>
        <p:txBody>
          <a:bodyPr vert="horz" wrap="square" lIns="0" tIns="0" rIns="0" bIns="0" rtlCol="0">
            <a:spAutoFit/>
          </a:bodyPr>
          <a:lstStyle/>
          <a:p>
            <a:pPr marL="12700">
              <a:lnSpc>
                <a:spcPct val="100000"/>
              </a:lnSpc>
            </a:pPr>
            <a:r>
              <a:rPr sz="3600" spc="-45" dirty="0">
                <a:solidFill>
                  <a:srgbClr val="FFFFFF"/>
                </a:solidFill>
                <a:latin typeface="Arial"/>
                <a:cs typeface="Arial"/>
              </a:rPr>
              <a:t>TO</a:t>
            </a:r>
            <a:endParaRPr sz="3600" dirty="0">
              <a:latin typeface="Arial"/>
              <a:cs typeface="Arial"/>
            </a:endParaRPr>
          </a:p>
        </p:txBody>
      </p:sp>
      <p:sp>
        <p:nvSpPr>
          <p:cNvPr id="18" name="object 6">
            <a:extLst>
              <a:ext uri="{FF2B5EF4-FFF2-40B4-BE49-F238E27FC236}">
                <a16:creationId xmlns:a16="http://schemas.microsoft.com/office/drawing/2014/main" id="{D6E9AFF8-F3BB-4047-9EE2-829A771CB737}"/>
              </a:ext>
            </a:extLst>
          </p:cNvPr>
          <p:cNvSpPr txBox="1"/>
          <p:nvPr/>
        </p:nvSpPr>
        <p:spPr>
          <a:xfrm>
            <a:off x="995419" y="3844925"/>
            <a:ext cx="2440305" cy="553998"/>
          </a:xfrm>
          <a:prstGeom prst="rect">
            <a:avLst/>
          </a:prstGeom>
          <a:solidFill>
            <a:srgbClr val="002060"/>
          </a:solidFill>
        </p:spPr>
        <p:txBody>
          <a:bodyPr vert="horz" wrap="square" lIns="0" tIns="0" rIns="0" bIns="0" rtlCol="0">
            <a:spAutoFit/>
          </a:bodyPr>
          <a:lstStyle/>
          <a:p>
            <a:pPr>
              <a:lnSpc>
                <a:spcPct val="100000"/>
              </a:lnSpc>
            </a:pPr>
            <a:r>
              <a:rPr sz="3600" spc="-50" dirty="0">
                <a:solidFill>
                  <a:srgbClr val="FFFFFF"/>
                </a:solidFill>
                <a:latin typeface="Arial"/>
                <a:cs typeface="Arial"/>
              </a:rPr>
              <a:t>FACE</a:t>
            </a:r>
            <a:endParaRPr sz="3600" dirty="0">
              <a:latin typeface="Arial"/>
              <a:cs typeface="Arial"/>
            </a:endParaRPr>
          </a:p>
        </p:txBody>
      </p:sp>
      <p:sp>
        <p:nvSpPr>
          <p:cNvPr id="19" name="object 7">
            <a:extLst>
              <a:ext uri="{FF2B5EF4-FFF2-40B4-BE49-F238E27FC236}">
                <a16:creationId xmlns:a16="http://schemas.microsoft.com/office/drawing/2014/main" id="{7A1629F4-ACE7-4B62-8560-DA73FF708579}"/>
              </a:ext>
            </a:extLst>
          </p:cNvPr>
          <p:cNvSpPr/>
          <p:nvPr/>
        </p:nvSpPr>
        <p:spPr>
          <a:xfrm>
            <a:off x="986003" y="9581799"/>
            <a:ext cx="5256047" cy="2111726"/>
          </a:xfrm>
          <a:custGeom>
            <a:avLst/>
            <a:gdLst/>
            <a:ahLst/>
            <a:cxnLst/>
            <a:rect l="l" t="t" r="r" b="b"/>
            <a:pathLst>
              <a:path w="4674235" h="1051559">
                <a:moveTo>
                  <a:pt x="0" y="1051533"/>
                </a:moveTo>
                <a:lnTo>
                  <a:pt x="4674233" y="1051533"/>
                </a:lnTo>
                <a:lnTo>
                  <a:pt x="4674233" y="0"/>
                </a:lnTo>
                <a:lnTo>
                  <a:pt x="0" y="0"/>
                </a:lnTo>
                <a:lnTo>
                  <a:pt x="0" y="1051533"/>
                </a:lnTo>
                <a:close/>
              </a:path>
            </a:pathLst>
          </a:custGeom>
          <a:solidFill>
            <a:srgbClr val="002060"/>
          </a:solidFill>
        </p:spPr>
        <p:txBody>
          <a:bodyPr wrap="square" lIns="0" tIns="0" rIns="0" bIns="0" rtlCol="0"/>
          <a:lstStyle/>
          <a:p>
            <a:r>
              <a:rPr lang="pt-PT" sz="2800" spc="-50" dirty="0" err="1">
                <a:solidFill>
                  <a:srgbClr val="FFFFFF"/>
                </a:solidFill>
                <a:latin typeface="Arial"/>
                <a:cs typeface="Arial"/>
              </a:rPr>
              <a:t>University</a:t>
            </a:r>
            <a:r>
              <a:rPr lang="pt-PT" sz="2800" spc="-50" dirty="0">
                <a:solidFill>
                  <a:srgbClr val="FFFFFF"/>
                </a:solidFill>
                <a:latin typeface="Arial"/>
                <a:cs typeface="Arial"/>
              </a:rPr>
              <a:t> </a:t>
            </a:r>
            <a:r>
              <a:rPr lang="pt-PT" sz="2800" spc="-50" dirty="0" err="1">
                <a:solidFill>
                  <a:srgbClr val="FFFFFF"/>
                </a:solidFill>
                <a:latin typeface="Arial"/>
                <a:cs typeface="Arial"/>
              </a:rPr>
              <a:t>of</a:t>
            </a:r>
            <a:r>
              <a:rPr lang="pt-PT" sz="2800" spc="-50" dirty="0">
                <a:solidFill>
                  <a:srgbClr val="FFFFFF"/>
                </a:solidFill>
                <a:latin typeface="Arial"/>
                <a:cs typeface="Arial"/>
              </a:rPr>
              <a:t> Las Palmas </a:t>
            </a:r>
          </a:p>
          <a:p>
            <a:r>
              <a:rPr lang="pt-PT" sz="2800" spc="-50" dirty="0">
                <a:solidFill>
                  <a:srgbClr val="FFFFFF"/>
                </a:solidFill>
                <a:latin typeface="Arial"/>
                <a:cs typeface="Arial"/>
              </a:rPr>
              <a:t>de </a:t>
            </a:r>
            <a:r>
              <a:rPr lang="pt-PT" sz="2800" spc="-50" dirty="0" err="1">
                <a:solidFill>
                  <a:srgbClr val="FFFFFF"/>
                </a:solidFill>
                <a:latin typeface="Arial"/>
                <a:cs typeface="Arial"/>
              </a:rPr>
              <a:t>Gran</a:t>
            </a:r>
            <a:r>
              <a:rPr lang="pt-PT" sz="2800" spc="-50" dirty="0">
                <a:solidFill>
                  <a:srgbClr val="FFFFFF"/>
                </a:solidFill>
                <a:latin typeface="Arial"/>
                <a:cs typeface="Arial"/>
              </a:rPr>
              <a:t> Canaria</a:t>
            </a:r>
          </a:p>
          <a:p>
            <a:r>
              <a:rPr lang="pt-PT" sz="2800" spc="-50" dirty="0">
                <a:solidFill>
                  <a:srgbClr val="FFFFFF"/>
                </a:solidFill>
                <a:latin typeface="Arial"/>
                <a:cs typeface="Arial"/>
              </a:rPr>
              <a:t>Campus Lanzarote, Arrecife</a:t>
            </a:r>
            <a:endParaRPr sz="2800" spc="-50" dirty="0">
              <a:solidFill>
                <a:srgbClr val="FFFFFF"/>
              </a:solidFill>
              <a:latin typeface="Arial"/>
              <a:cs typeface="Arial"/>
            </a:endParaRPr>
          </a:p>
        </p:txBody>
      </p:sp>
      <p:sp>
        <p:nvSpPr>
          <p:cNvPr id="20" name="object 8">
            <a:extLst>
              <a:ext uri="{FF2B5EF4-FFF2-40B4-BE49-F238E27FC236}">
                <a16:creationId xmlns:a16="http://schemas.microsoft.com/office/drawing/2014/main" id="{6495B665-FBDC-4377-BA0E-6843FD680696}"/>
              </a:ext>
            </a:extLst>
          </p:cNvPr>
          <p:cNvSpPr txBox="1"/>
          <p:nvPr/>
        </p:nvSpPr>
        <p:spPr>
          <a:xfrm>
            <a:off x="959333" y="4378325"/>
            <a:ext cx="4700905" cy="553998"/>
          </a:xfrm>
          <a:prstGeom prst="rect">
            <a:avLst/>
          </a:prstGeom>
        </p:spPr>
        <p:txBody>
          <a:bodyPr vert="horz" wrap="square" lIns="0" tIns="0" rIns="0" bIns="0" rtlCol="0">
            <a:spAutoFit/>
          </a:bodyPr>
          <a:lstStyle/>
          <a:p>
            <a:pPr marL="12700">
              <a:lnSpc>
                <a:spcPct val="100000"/>
              </a:lnSpc>
            </a:pPr>
            <a:r>
              <a:rPr sz="3600" spc="-50" dirty="0">
                <a:solidFill>
                  <a:srgbClr val="FFFFFF"/>
                </a:solidFill>
                <a:latin typeface="Arial"/>
                <a:cs typeface="Arial"/>
              </a:rPr>
              <a:t>SESSIONS</a:t>
            </a:r>
            <a:endParaRPr sz="3600" dirty="0">
              <a:latin typeface="Arial"/>
              <a:cs typeface="Arial"/>
            </a:endParaRPr>
          </a:p>
        </p:txBody>
      </p:sp>
      <p:sp>
        <p:nvSpPr>
          <p:cNvPr id="21" name="object 6">
            <a:extLst>
              <a:ext uri="{FF2B5EF4-FFF2-40B4-BE49-F238E27FC236}">
                <a16:creationId xmlns:a16="http://schemas.microsoft.com/office/drawing/2014/main" id="{26907C8B-EA94-4BEE-8976-AC513CE4AD4C}"/>
              </a:ext>
            </a:extLst>
          </p:cNvPr>
          <p:cNvSpPr txBox="1"/>
          <p:nvPr/>
        </p:nvSpPr>
        <p:spPr>
          <a:xfrm>
            <a:off x="995419" y="5182876"/>
            <a:ext cx="5103647" cy="1107996"/>
          </a:xfrm>
          <a:prstGeom prst="rect">
            <a:avLst/>
          </a:prstGeom>
          <a:solidFill>
            <a:srgbClr val="002060"/>
          </a:solidFill>
        </p:spPr>
        <p:txBody>
          <a:bodyPr vert="horz" wrap="square" lIns="0" tIns="0" rIns="0" bIns="0" rtlCol="0">
            <a:spAutoFit/>
          </a:bodyPr>
          <a:lstStyle/>
          <a:p>
            <a:r>
              <a:rPr lang="es-ES" sz="3600" dirty="0" err="1">
                <a:solidFill>
                  <a:schemeClr val="bg2"/>
                </a:solidFill>
                <a:latin typeface="Arial"/>
                <a:cs typeface="Arial"/>
              </a:rPr>
              <a:t>Wednesday</a:t>
            </a:r>
            <a:r>
              <a:rPr lang="es-ES" sz="3600" dirty="0">
                <a:solidFill>
                  <a:schemeClr val="bg2"/>
                </a:solidFill>
                <a:latin typeface="Arial"/>
                <a:cs typeface="Arial"/>
              </a:rPr>
              <a:t>, 8 May</a:t>
            </a:r>
          </a:p>
          <a:p>
            <a:r>
              <a:rPr lang="es-ES" sz="3600" dirty="0">
                <a:solidFill>
                  <a:schemeClr val="bg2"/>
                </a:solidFill>
                <a:latin typeface="Arial"/>
                <a:cs typeface="Arial"/>
              </a:rPr>
              <a:t>Programme</a:t>
            </a:r>
          </a:p>
        </p:txBody>
      </p:sp>
      <p:pic>
        <p:nvPicPr>
          <p:cNvPr id="22" name="Picture 6" descr="Home page (SGroup)">
            <a:extLst>
              <a:ext uri="{FF2B5EF4-FFF2-40B4-BE49-F238E27FC236}">
                <a16:creationId xmlns:a16="http://schemas.microsoft.com/office/drawing/2014/main" id="{41103577-784E-415D-BC69-9A4249F8C4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1264" y="11285832"/>
            <a:ext cx="2289386" cy="894942"/>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n 7">
            <a:extLst>
              <a:ext uri="{FF2B5EF4-FFF2-40B4-BE49-F238E27FC236}">
                <a16:creationId xmlns:a16="http://schemas.microsoft.com/office/drawing/2014/main" id="{83FFD797-80CE-47E4-9209-254A5E30AC4E}"/>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8637907" y="11171996"/>
            <a:ext cx="2938419" cy="1131129"/>
          </a:xfrm>
          <a:prstGeom prst="rect">
            <a:avLst/>
          </a:prstGeom>
        </p:spPr>
      </p:pic>
      <p:pic>
        <p:nvPicPr>
          <p:cNvPr id="24" name="Imagem 23">
            <a:extLst>
              <a:ext uri="{FF2B5EF4-FFF2-40B4-BE49-F238E27FC236}">
                <a16:creationId xmlns:a16="http://schemas.microsoft.com/office/drawing/2014/main" id="{38C3F846-F285-4082-8DBD-FD4581212B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6707" y="11171996"/>
            <a:ext cx="1898288" cy="1126856"/>
          </a:xfrm>
          <a:prstGeom prst="rect">
            <a:avLst/>
          </a:prstGeom>
        </p:spPr>
      </p:pic>
      <p:pic>
        <p:nvPicPr>
          <p:cNvPr id="3" name="Imagem 2" descr="Uma imagem com texto, Tipo de letra, logótipo, Gráficos&#10;&#10;Descrição gerada automaticamente">
            <a:extLst>
              <a:ext uri="{FF2B5EF4-FFF2-40B4-BE49-F238E27FC236}">
                <a16:creationId xmlns:a16="http://schemas.microsoft.com/office/drawing/2014/main" id="{D857406A-E18C-DC8F-8574-F7FD19D8A0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19250" y="11342420"/>
            <a:ext cx="1476668" cy="781765"/>
          </a:xfrm>
          <a:prstGeom prst="rect">
            <a:avLst/>
          </a:prstGeom>
        </p:spPr>
      </p:pic>
      <p:pic>
        <p:nvPicPr>
          <p:cNvPr id="5" name="Picture 2" descr="Lanzarote Summer Challenge 2024 - Sponsors and Collaborators.">
            <a:extLst>
              <a:ext uri="{FF2B5EF4-FFF2-40B4-BE49-F238E27FC236}">
                <a16:creationId xmlns:a16="http://schemas.microsoft.com/office/drawing/2014/main" id="{AF14E2E4-AF2B-2E87-2F89-B3B789BDEC2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018168" y="11044335"/>
            <a:ext cx="1150040" cy="113643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Uma imagem com texto, Tipo de letra, símbolo, logótipo&#10;&#10;Descrição gerada automaticamente">
            <a:extLst>
              <a:ext uri="{FF2B5EF4-FFF2-40B4-BE49-F238E27FC236}">
                <a16:creationId xmlns:a16="http://schemas.microsoft.com/office/drawing/2014/main" id="{F95B9E2D-1A77-A1B0-5E8E-00E6751F11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316017" y="11339318"/>
            <a:ext cx="2777982" cy="582807"/>
          </a:xfrm>
          <a:prstGeom prst="rect">
            <a:avLst/>
          </a:prstGeom>
        </p:spPr>
      </p:pic>
    </p:spTree>
    <p:extLst>
      <p:ext uri="{BB962C8B-B14F-4D97-AF65-F5344CB8AC3E}">
        <p14:creationId xmlns:p14="http://schemas.microsoft.com/office/powerpoint/2010/main" val="3282259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86" name="Rectangle 617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7" y="0"/>
            <a:ext cx="20099074" cy="12566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Lanzarote, um destino de beleza quase abstracta, sem espaço para o supérﬂuo">
            <a:extLst>
              <a:ext uri="{FF2B5EF4-FFF2-40B4-BE49-F238E27FC236}">
                <a16:creationId xmlns:a16="http://schemas.microsoft.com/office/drawing/2014/main" id="{D16C5200-3EC3-FDB1-E68F-F5CDDF172B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78" r="13262" b="-1"/>
          <a:stretch/>
        </p:blipFill>
        <p:spPr bwMode="auto">
          <a:xfrm>
            <a:off x="4159259" y="10"/>
            <a:ext cx="15944837" cy="12566640"/>
          </a:xfrm>
          <a:prstGeom prst="rect">
            <a:avLst/>
          </a:prstGeom>
          <a:noFill/>
          <a:extLst>
            <a:ext uri="{909E8E84-426E-40DD-AFC4-6F175D3DCCD1}">
              <a14:hiddenFill xmlns:a14="http://schemas.microsoft.com/office/drawing/2010/main">
                <a:solidFill>
                  <a:srgbClr val="FFFFFF"/>
                </a:solidFill>
              </a14:hiddenFill>
            </a:ext>
          </a:extLst>
        </p:spPr>
      </p:pic>
      <p:sp>
        <p:nvSpPr>
          <p:cNvPr id="6187" name="Rectangle 617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6235" cy="1256665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aixaDeTexto 8">
            <a:extLst>
              <a:ext uri="{FF2B5EF4-FFF2-40B4-BE49-F238E27FC236}">
                <a16:creationId xmlns:a16="http://schemas.microsoft.com/office/drawing/2014/main" id="{8FB61D1C-1E36-61CD-96C3-ACCB042F1020}"/>
              </a:ext>
            </a:extLst>
          </p:cNvPr>
          <p:cNvSpPr txBox="1"/>
          <p:nvPr/>
        </p:nvSpPr>
        <p:spPr>
          <a:xfrm>
            <a:off x="1382156" y="669057"/>
            <a:ext cx="6302631" cy="348141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7000" b="1" dirty="0">
                <a:solidFill>
                  <a:srgbClr val="002060"/>
                </a:solidFill>
                <a:latin typeface="+mj-lt"/>
                <a:ea typeface="+mj-ea"/>
                <a:cs typeface="+mj-cs"/>
              </a:rPr>
              <a:t>02</a:t>
            </a:r>
          </a:p>
          <a:p>
            <a:pPr>
              <a:lnSpc>
                <a:spcPct val="90000"/>
              </a:lnSpc>
              <a:spcBef>
                <a:spcPct val="0"/>
              </a:spcBef>
              <a:spcAft>
                <a:spcPts val="600"/>
              </a:spcAft>
            </a:pPr>
            <a:r>
              <a:rPr lang="en-US" sz="7000" b="1" dirty="0">
                <a:solidFill>
                  <a:srgbClr val="002060"/>
                </a:solidFill>
                <a:latin typeface="+mj-lt"/>
                <a:ea typeface="+mj-ea"/>
                <a:cs typeface="+mj-cs"/>
              </a:rPr>
              <a:t>About Lanzarote</a:t>
            </a:r>
            <a:r>
              <a:rPr lang="en-US" sz="7000" dirty="0">
                <a:solidFill>
                  <a:srgbClr val="002060"/>
                </a:solidFill>
                <a:latin typeface="+mj-lt"/>
                <a:ea typeface="+mj-ea"/>
                <a:cs typeface="+mj-cs"/>
              </a:rPr>
              <a:t>:</a:t>
            </a:r>
          </a:p>
        </p:txBody>
      </p:sp>
      <p:sp>
        <p:nvSpPr>
          <p:cNvPr id="12" name="CaixaDeTexto 11">
            <a:extLst>
              <a:ext uri="{FF2B5EF4-FFF2-40B4-BE49-F238E27FC236}">
                <a16:creationId xmlns:a16="http://schemas.microsoft.com/office/drawing/2014/main" id="{32F08798-188F-BF66-EEEF-18F764C152ED}"/>
              </a:ext>
            </a:extLst>
          </p:cNvPr>
          <p:cNvSpPr txBox="1"/>
          <p:nvPr/>
        </p:nvSpPr>
        <p:spPr>
          <a:xfrm>
            <a:off x="1382156" y="4460447"/>
            <a:ext cx="6302631" cy="6858265"/>
          </a:xfrm>
          <a:prstGeom prst="rect">
            <a:avLst/>
          </a:prstGeom>
        </p:spPr>
        <p:txBody>
          <a:bodyPr vert="horz" lIns="91440" tIns="45720" rIns="91440" bIns="45720" rtlCol="0">
            <a:normAutofit/>
          </a:bodyPr>
          <a:lstStyle/>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500">
                <a:effectLst/>
              </a:rPr>
              <a:t>The University of Las Palmas de Gran Canaria (ULPGC) is a public university based in the city of Las Palmas de Gran Canaria and with</a:t>
            </a:r>
            <a:r>
              <a:rPr lang="en-US" sz="3500"/>
              <a:t> campuses </a:t>
            </a:r>
            <a:r>
              <a:rPr lang="en-US" sz="3500">
                <a:effectLst/>
              </a:rPr>
              <a:t>on the islands of Gran Canaria, </a:t>
            </a:r>
            <a:endParaRPr lang="en-US" sz="3500"/>
          </a:p>
        </p:txBody>
      </p:sp>
      <p:sp>
        <p:nvSpPr>
          <p:cNvPr id="5" name="object 5"/>
          <p:cNvSpPr txBox="1"/>
          <p:nvPr/>
        </p:nvSpPr>
        <p:spPr>
          <a:xfrm>
            <a:off x="421548" y="10120449"/>
            <a:ext cx="6997501" cy="6084817"/>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endParaRPr lang="en-US" sz="2400" dirty="0">
              <a:effectLst/>
            </a:endParaRPr>
          </a:p>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endParaRPr>
          </a:p>
          <a:p>
            <a:pPr indent="-228600">
              <a:lnSpc>
                <a:spcPct val="90000"/>
              </a:lnSpc>
              <a:spcAft>
                <a:spcPts val="80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endParaRPr>
          </a:p>
        </p:txBody>
      </p:sp>
      <p:sp>
        <p:nvSpPr>
          <p:cNvPr id="4" name="object 4"/>
          <p:cNvSpPr txBox="1"/>
          <p:nvPr/>
        </p:nvSpPr>
        <p:spPr>
          <a:xfrm>
            <a:off x="-117475" y="4420439"/>
            <a:ext cx="20221575" cy="5029200"/>
          </a:xfrm>
          <a:prstGeom prst="rect">
            <a:avLst/>
          </a:prstGeom>
          <a:solidFill>
            <a:srgbClr val="002060"/>
          </a:solidFill>
          <a:ln w="57148">
            <a:solidFill>
              <a:srgbClr val="FFFFFF"/>
            </a:solidFill>
          </a:ln>
        </p:spPr>
        <p:txBody>
          <a:bodyPr vert="horz" wrap="square" lIns="360000" tIns="360000" rIns="360000" bIns="360000" rtlCol="0">
            <a:spAutoFit/>
          </a:bodyPr>
          <a:lstStyle/>
          <a:p>
            <a:endParaRPr lang="es-ES" sz="2800" dirty="0">
              <a:solidFill>
                <a:schemeClr val="bg1"/>
              </a:solidFill>
              <a:effectLst/>
              <a:latin typeface="Times New Roman" panose="02020603050405020304" pitchFamily="18" charset="0"/>
              <a:ea typeface="Times New Roman" panose="02020603050405020304" pitchFamily="18" charset="0"/>
            </a:endParaRPr>
          </a:p>
        </p:txBody>
      </p:sp>
      <p:sp>
        <p:nvSpPr>
          <p:cNvPr id="10" name="AutoShape 2" descr="La ULPGC abre los procedimientos de nuevo acceso para estudios de Grado,  Máster y Doctorado en el curso 2023-2024 | Información del Noroeste de Gran  Canaria">
            <a:extLst>
              <a:ext uri="{FF2B5EF4-FFF2-40B4-BE49-F238E27FC236}">
                <a16:creationId xmlns:a16="http://schemas.microsoft.com/office/drawing/2014/main" id="{2126CF4A-903E-8A42-D07A-D2837887CCAF}"/>
              </a:ext>
            </a:extLst>
          </p:cNvPr>
          <p:cNvSpPr>
            <a:spLocks noChangeAspect="1" noChangeArrowheads="1"/>
          </p:cNvSpPr>
          <p:nvPr/>
        </p:nvSpPr>
        <p:spPr bwMode="auto">
          <a:xfrm>
            <a:off x="9899650" y="6130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4" descr="La ULPGC abre los procedimientos de nuevo acceso para estudios de Grado,  Máster y Doctorado en el curso 2023-2024 | Información del Noroeste de Gran  Canaria">
            <a:extLst>
              <a:ext uri="{FF2B5EF4-FFF2-40B4-BE49-F238E27FC236}">
                <a16:creationId xmlns:a16="http://schemas.microsoft.com/office/drawing/2014/main" id="{DAC0F3A2-910F-E6EB-340A-A57D83B6F0F3}"/>
              </a:ext>
            </a:extLst>
          </p:cNvPr>
          <p:cNvSpPr>
            <a:spLocks noChangeAspect="1" noChangeArrowheads="1"/>
          </p:cNvSpPr>
          <p:nvPr/>
        </p:nvSpPr>
        <p:spPr bwMode="auto">
          <a:xfrm>
            <a:off x="10052050" y="62833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CaixaDeTexto 5">
            <a:extLst>
              <a:ext uri="{FF2B5EF4-FFF2-40B4-BE49-F238E27FC236}">
                <a16:creationId xmlns:a16="http://schemas.microsoft.com/office/drawing/2014/main" id="{BB4A80BD-DCB6-2E49-9C0B-171A2C5657A2}"/>
              </a:ext>
            </a:extLst>
          </p:cNvPr>
          <p:cNvSpPr txBox="1"/>
          <p:nvPr/>
        </p:nvSpPr>
        <p:spPr>
          <a:xfrm>
            <a:off x="3477954" y="4472889"/>
            <a:ext cx="12445991" cy="4708981"/>
          </a:xfrm>
          <a:prstGeom prst="rect">
            <a:avLst/>
          </a:prstGeom>
          <a:noFill/>
        </p:spPr>
        <p:txBody>
          <a:bodyPr wrap="square">
            <a:spAutoFit/>
          </a:bodyPr>
          <a:lstStyle/>
          <a:p>
            <a:pPr algn="just"/>
            <a:r>
              <a:rPr lang="en-US" sz="2000" dirty="0">
                <a:solidFill>
                  <a:schemeClr val="bg1"/>
                </a:solidFill>
                <a:latin typeface="Aptos Display" panose="020B0004020202020204" pitchFamily="34" charset="0"/>
              </a:rPr>
              <a:t>Lanzarote is the Canary archipelago’s south-easternmost island. Although it covers no more than 800 square </a:t>
            </a:r>
            <a:r>
              <a:rPr lang="en-US" sz="2000" dirty="0" err="1">
                <a:solidFill>
                  <a:schemeClr val="bg1"/>
                </a:solidFill>
                <a:latin typeface="Aptos Display" panose="020B0004020202020204" pitchFamily="34" charset="0"/>
              </a:rPr>
              <a:t>kilometres</a:t>
            </a:r>
            <a:r>
              <a:rPr lang="en-US" sz="2000" dirty="0">
                <a:solidFill>
                  <a:schemeClr val="bg1"/>
                </a:solidFill>
                <a:latin typeface="Aptos Display" panose="020B0004020202020204" pitchFamily="34" charset="0"/>
              </a:rPr>
              <a:t>, it offers strikingly diverse landscapes. The legacy of the volcanic eruptions that took place in the 18th and 19th centuries is a spectacular scene of singular form and beauty. Next to unexpected landscapes made up of volcanic caves, lakes of lava and craters, lie beaches of golden sand and transparent waters.</a:t>
            </a:r>
          </a:p>
          <a:p>
            <a:pPr algn="just"/>
            <a:endParaRPr lang="en-US" sz="2000" dirty="0">
              <a:solidFill>
                <a:schemeClr val="bg1"/>
              </a:solidFill>
              <a:latin typeface="Aptos Display" panose="020B0004020202020204" pitchFamily="34" charset="0"/>
            </a:endParaRPr>
          </a:p>
          <a:p>
            <a:pPr algn="just"/>
            <a:r>
              <a:rPr lang="en-US" sz="2000" dirty="0">
                <a:solidFill>
                  <a:schemeClr val="bg1"/>
                </a:solidFill>
                <a:latin typeface="Aptos Display" panose="020B0004020202020204" pitchFamily="34" charset="0"/>
              </a:rPr>
              <a:t>What is more, the spectacular natural heritage has been jealously guarded by the people of Lanzarote; and not in vain, since the island was declared a Biosphere Reserve by UNESCO in 1993. Furthermore, in 2015, it became the first destination in the world to receive Biosphere Responsible Tourism certification.</a:t>
            </a:r>
          </a:p>
          <a:p>
            <a:pPr algn="just"/>
            <a:endParaRPr lang="en-US" sz="2000" dirty="0">
              <a:solidFill>
                <a:schemeClr val="bg1"/>
              </a:solidFill>
              <a:latin typeface="Aptos Display" panose="020B0004020202020204" pitchFamily="34" charset="0"/>
            </a:endParaRPr>
          </a:p>
          <a:p>
            <a:pPr algn="just"/>
            <a:r>
              <a:rPr lang="en-US" sz="2000" dirty="0">
                <a:solidFill>
                  <a:schemeClr val="bg1"/>
                </a:solidFill>
                <a:latin typeface="Aptos Display" panose="020B0004020202020204" pitchFamily="34" charset="0"/>
              </a:rPr>
              <a:t>The Parque Nacional de </a:t>
            </a:r>
            <a:r>
              <a:rPr lang="en-US" sz="2000" dirty="0" err="1">
                <a:solidFill>
                  <a:schemeClr val="bg1"/>
                </a:solidFill>
                <a:latin typeface="Aptos Display" panose="020B0004020202020204" pitchFamily="34" charset="0"/>
              </a:rPr>
              <a:t>Timanfaya</a:t>
            </a:r>
            <a:r>
              <a:rPr lang="en-US" sz="2000" dirty="0">
                <a:solidFill>
                  <a:schemeClr val="bg1"/>
                </a:solidFill>
                <a:latin typeface="Aptos Display" panose="020B0004020202020204" pitchFamily="34" charset="0"/>
              </a:rPr>
              <a:t>, (</a:t>
            </a:r>
            <a:r>
              <a:rPr lang="en-US" sz="2000" dirty="0" err="1">
                <a:solidFill>
                  <a:schemeClr val="bg1"/>
                </a:solidFill>
                <a:latin typeface="Aptos Display" panose="020B0004020202020204" pitchFamily="34" charset="0"/>
              </a:rPr>
              <a:t>Timanfaya</a:t>
            </a:r>
            <a:r>
              <a:rPr lang="en-US" sz="2000" dirty="0">
                <a:solidFill>
                  <a:schemeClr val="bg1"/>
                </a:solidFill>
                <a:latin typeface="Aptos Display" panose="020B0004020202020204" pitchFamily="34" charset="0"/>
              </a:rPr>
              <a:t> National Park), a lovely succession of volcanic landscapes, is one of the island’s greatest tourist attractions, together with the Art, Culture and Tourism </a:t>
            </a:r>
            <a:r>
              <a:rPr lang="en-US" sz="2000" dirty="0" err="1">
                <a:solidFill>
                  <a:schemeClr val="bg1"/>
                </a:solidFill>
                <a:latin typeface="Aptos Display" panose="020B0004020202020204" pitchFamily="34" charset="0"/>
              </a:rPr>
              <a:t>Centres</a:t>
            </a:r>
            <a:r>
              <a:rPr lang="en-US" sz="2000" dirty="0">
                <a:solidFill>
                  <a:schemeClr val="bg1"/>
                </a:solidFill>
                <a:latin typeface="Aptos Display" panose="020B0004020202020204" pitchFamily="34" charset="0"/>
              </a:rPr>
              <a:t> created by the local artist César Manrique. </a:t>
            </a:r>
          </a:p>
          <a:p>
            <a:pPr algn="just"/>
            <a:endParaRPr lang="en-US" sz="2000" dirty="0">
              <a:solidFill>
                <a:schemeClr val="bg1"/>
              </a:solidFill>
              <a:latin typeface="Aptos Display" panose="020B0004020202020204" pitchFamily="34" charset="0"/>
            </a:endParaRPr>
          </a:p>
          <a:p>
            <a:pPr algn="just"/>
            <a:r>
              <a:rPr lang="en-US" sz="2000" dirty="0">
                <a:solidFill>
                  <a:schemeClr val="bg1"/>
                </a:solidFill>
                <a:latin typeface="Aptos Display" panose="020B0004020202020204" pitchFamily="34" charset="0"/>
              </a:rPr>
              <a:t>The benign climate, with its average annual temperature of 22º C, is also worthy of mention, since it makes Lanzarote the perfect destination for the practice of all kinds of outdoor sports</a:t>
            </a:r>
            <a:r>
              <a:rPr lang="en-US" sz="1800" dirty="0"/>
              <a:t>.</a:t>
            </a:r>
            <a:endParaRPr lang="es-ES" sz="1800" dirty="0"/>
          </a:p>
        </p:txBody>
      </p:sp>
    </p:spTree>
    <p:extLst>
      <p:ext uri="{BB962C8B-B14F-4D97-AF65-F5344CB8AC3E}">
        <p14:creationId xmlns:p14="http://schemas.microsoft.com/office/powerpoint/2010/main" val="3351137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9139562" y="8705619"/>
            <a:ext cx="124318" cy="170175"/>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8284132" y="6751799"/>
            <a:ext cx="121615" cy="172715"/>
          </a:xfrm>
          <a:prstGeom prst="rect">
            <a:avLst/>
          </a:prstGeom>
          <a:blipFill>
            <a:blip r:embed="rId4" cstate="print"/>
            <a:stretch>
              <a:fillRect/>
            </a:stretch>
          </a:blipFill>
        </p:spPr>
        <p:txBody>
          <a:bodyPr wrap="square" lIns="0" tIns="0" rIns="0" bIns="0" rtlCol="0"/>
          <a:lstStyle/>
          <a:p>
            <a:endParaRPr/>
          </a:p>
        </p:txBody>
      </p:sp>
      <p:sp>
        <p:nvSpPr>
          <p:cNvPr id="21" name="object 21"/>
          <p:cNvSpPr/>
          <p:nvPr/>
        </p:nvSpPr>
        <p:spPr>
          <a:xfrm>
            <a:off x="960869" y="4553465"/>
            <a:ext cx="68915" cy="170175"/>
          </a:xfrm>
          <a:prstGeom prst="rect">
            <a:avLst/>
          </a:prstGeom>
          <a:blipFill>
            <a:blip r:embed="rId5" cstate="print"/>
            <a:stretch>
              <a:fillRect/>
            </a:stretch>
          </a:blipFill>
        </p:spPr>
        <p:txBody>
          <a:bodyPr wrap="square" lIns="0" tIns="0" rIns="0" bIns="0" rtlCol="0"/>
          <a:lstStyle/>
          <a:p>
            <a:endParaRPr/>
          </a:p>
        </p:txBody>
      </p:sp>
      <p:sp>
        <p:nvSpPr>
          <p:cNvPr id="24" name="object 24"/>
          <p:cNvSpPr/>
          <p:nvPr/>
        </p:nvSpPr>
        <p:spPr>
          <a:xfrm>
            <a:off x="14040622" y="1391885"/>
            <a:ext cx="68914" cy="170175"/>
          </a:xfrm>
          <a:prstGeom prst="rect">
            <a:avLst/>
          </a:prstGeom>
          <a:blipFill>
            <a:blip r:embed="rId6" cstate="print"/>
            <a:stretch>
              <a:fillRect/>
            </a:stretch>
          </a:blipFill>
        </p:spPr>
        <p:txBody>
          <a:bodyPr wrap="square" lIns="0" tIns="0" rIns="0" bIns="0" rtlCol="0"/>
          <a:lstStyle/>
          <a:p>
            <a:endParaRPr/>
          </a:p>
        </p:txBody>
      </p:sp>
      <p:sp>
        <p:nvSpPr>
          <p:cNvPr id="25" name="object 25"/>
          <p:cNvSpPr/>
          <p:nvPr/>
        </p:nvSpPr>
        <p:spPr>
          <a:xfrm>
            <a:off x="13883929" y="2259273"/>
            <a:ext cx="382270" cy="358775"/>
          </a:xfrm>
          <a:custGeom>
            <a:avLst/>
            <a:gdLst/>
            <a:ahLst/>
            <a:cxnLst/>
            <a:rect l="l" t="t" r="r" b="b"/>
            <a:pathLst>
              <a:path w="382269" h="358775">
                <a:moveTo>
                  <a:pt x="191257" y="0"/>
                </a:moveTo>
                <a:lnTo>
                  <a:pt x="140570" y="6339"/>
                </a:lnTo>
                <a:lnTo>
                  <a:pt x="94607" y="24139"/>
                </a:lnTo>
                <a:lnTo>
                  <a:pt x="56142" y="52058"/>
                </a:lnTo>
                <a:lnTo>
                  <a:pt x="26273" y="88907"/>
                </a:lnTo>
                <a:lnTo>
                  <a:pt x="6735" y="131426"/>
                </a:lnTo>
                <a:lnTo>
                  <a:pt x="0" y="179065"/>
                </a:lnTo>
                <a:lnTo>
                  <a:pt x="6735" y="226674"/>
                </a:lnTo>
                <a:lnTo>
                  <a:pt x="26273" y="269863"/>
                </a:lnTo>
                <a:lnTo>
                  <a:pt x="56142" y="306072"/>
                </a:lnTo>
                <a:lnTo>
                  <a:pt x="94607" y="333991"/>
                </a:lnTo>
                <a:lnTo>
                  <a:pt x="140570" y="352400"/>
                </a:lnTo>
                <a:lnTo>
                  <a:pt x="191257" y="358771"/>
                </a:lnTo>
                <a:lnTo>
                  <a:pt x="241913" y="352400"/>
                </a:lnTo>
                <a:lnTo>
                  <a:pt x="287144" y="333991"/>
                </a:lnTo>
                <a:lnTo>
                  <a:pt x="326371" y="306072"/>
                </a:lnTo>
                <a:lnTo>
                  <a:pt x="356088" y="269863"/>
                </a:lnTo>
                <a:lnTo>
                  <a:pt x="375016" y="226674"/>
                </a:lnTo>
                <a:lnTo>
                  <a:pt x="381752" y="179065"/>
                </a:lnTo>
                <a:lnTo>
                  <a:pt x="375016" y="131426"/>
                </a:lnTo>
                <a:lnTo>
                  <a:pt x="356088" y="88907"/>
                </a:lnTo>
                <a:lnTo>
                  <a:pt x="326371" y="52058"/>
                </a:lnTo>
                <a:lnTo>
                  <a:pt x="287144" y="24139"/>
                </a:lnTo>
                <a:lnTo>
                  <a:pt x="241913" y="6339"/>
                </a:lnTo>
                <a:lnTo>
                  <a:pt x="191257" y="0"/>
                </a:lnTo>
                <a:close/>
              </a:path>
            </a:pathLst>
          </a:custGeom>
          <a:solidFill>
            <a:srgbClr val="FFFFFF"/>
          </a:solidFill>
        </p:spPr>
        <p:txBody>
          <a:bodyPr wrap="square" lIns="0" tIns="0" rIns="0" bIns="0" rtlCol="0"/>
          <a:lstStyle/>
          <a:p>
            <a:endParaRPr/>
          </a:p>
        </p:txBody>
      </p:sp>
      <p:sp>
        <p:nvSpPr>
          <p:cNvPr id="35" name="object 35"/>
          <p:cNvSpPr/>
          <p:nvPr/>
        </p:nvSpPr>
        <p:spPr>
          <a:xfrm>
            <a:off x="13883929" y="7070541"/>
            <a:ext cx="382270" cy="358775"/>
          </a:xfrm>
          <a:custGeom>
            <a:avLst/>
            <a:gdLst/>
            <a:ahLst/>
            <a:cxnLst/>
            <a:rect l="l" t="t" r="r" b="b"/>
            <a:pathLst>
              <a:path w="382269" h="358775">
                <a:moveTo>
                  <a:pt x="191257" y="0"/>
                </a:moveTo>
                <a:lnTo>
                  <a:pt x="140570" y="6339"/>
                </a:lnTo>
                <a:lnTo>
                  <a:pt x="94607" y="24139"/>
                </a:lnTo>
                <a:lnTo>
                  <a:pt x="56142" y="52058"/>
                </a:lnTo>
                <a:lnTo>
                  <a:pt x="26273" y="88907"/>
                </a:lnTo>
                <a:lnTo>
                  <a:pt x="6735" y="131456"/>
                </a:lnTo>
                <a:lnTo>
                  <a:pt x="0" y="179065"/>
                </a:lnTo>
                <a:lnTo>
                  <a:pt x="6735" y="226704"/>
                </a:lnTo>
                <a:lnTo>
                  <a:pt x="26273" y="269863"/>
                </a:lnTo>
                <a:lnTo>
                  <a:pt x="56142" y="306072"/>
                </a:lnTo>
                <a:lnTo>
                  <a:pt x="94607" y="333991"/>
                </a:lnTo>
                <a:lnTo>
                  <a:pt x="140570" y="352431"/>
                </a:lnTo>
                <a:lnTo>
                  <a:pt x="191257" y="358771"/>
                </a:lnTo>
                <a:lnTo>
                  <a:pt x="241913" y="352431"/>
                </a:lnTo>
                <a:lnTo>
                  <a:pt x="287144" y="333991"/>
                </a:lnTo>
                <a:lnTo>
                  <a:pt x="326371" y="306072"/>
                </a:lnTo>
                <a:lnTo>
                  <a:pt x="356088" y="269863"/>
                </a:lnTo>
                <a:lnTo>
                  <a:pt x="375016" y="226704"/>
                </a:lnTo>
                <a:lnTo>
                  <a:pt x="381752" y="179065"/>
                </a:lnTo>
                <a:lnTo>
                  <a:pt x="375016" y="131456"/>
                </a:lnTo>
                <a:lnTo>
                  <a:pt x="356088" y="88907"/>
                </a:lnTo>
                <a:lnTo>
                  <a:pt x="326371" y="52058"/>
                </a:lnTo>
                <a:lnTo>
                  <a:pt x="287144" y="24139"/>
                </a:lnTo>
                <a:lnTo>
                  <a:pt x="241913" y="6339"/>
                </a:lnTo>
                <a:lnTo>
                  <a:pt x="191257" y="0"/>
                </a:lnTo>
                <a:close/>
              </a:path>
            </a:pathLst>
          </a:custGeom>
          <a:solidFill>
            <a:srgbClr val="FFFFFF"/>
          </a:solidFill>
        </p:spPr>
        <p:txBody>
          <a:bodyPr wrap="square" lIns="0" tIns="0" rIns="0" bIns="0" rtlCol="0"/>
          <a:lstStyle/>
          <a:p>
            <a:endParaRPr/>
          </a:p>
        </p:txBody>
      </p:sp>
      <p:sp>
        <p:nvSpPr>
          <p:cNvPr id="42" name="object 42"/>
          <p:cNvSpPr/>
          <p:nvPr/>
        </p:nvSpPr>
        <p:spPr>
          <a:xfrm>
            <a:off x="6273509" y="7655366"/>
            <a:ext cx="68915" cy="170175"/>
          </a:xfrm>
          <a:prstGeom prst="rect">
            <a:avLst/>
          </a:prstGeom>
          <a:blipFill>
            <a:blip r:embed="rId7" cstate="print"/>
            <a:stretch>
              <a:fillRect/>
            </a:stretch>
          </a:blipFill>
        </p:spPr>
        <p:txBody>
          <a:bodyPr wrap="square" lIns="0" tIns="0" rIns="0" bIns="0" rtlCol="0"/>
          <a:lstStyle/>
          <a:p>
            <a:endParaRPr/>
          </a:p>
        </p:txBody>
      </p:sp>
      <p:sp>
        <p:nvSpPr>
          <p:cNvPr id="43" name="object 43"/>
          <p:cNvSpPr/>
          <p:nvPr/>
        </p:nvSpPr>
        <p:spPr>
          <a:xfrm>
            <a:off x="6414597" y="7655366"/>
            <a:ext cx="68915" cy="170175"/>
          </a:xfrm>
          <a:prstGeom prst="rect">
            <a:avLst/>
          </a:prstGeom>
          <a:blipFill>
            <a:blip r:embed="rId8" cstate="print"/>
            <a:stretch>
              <a:fillRect/>
            </a:stretch>
          </a:blipFill>
        </p:spPr>
        <p:txBody>
          <a:bodyPr wrap="square" lIns="0" tIns="0" rIns="0" bIns="0" rtlCol="0"/>
          <a:lstStyle/>
          <a:p>
            <a:endParaRPr/>
          </a:p>
        </p:txBody>
      </p:sp>
      <p:sp>
        <p:nvSpPr>
          <p:cNvPr id="45" name="object 45"/>
          <p:cNvSpPr txBox="1"/>
          <p:nvPr/>
        </p:nvSpPr>
        <p:spPr>
          <a:xfrm>
            <a:off x="14874637" y="1352523"/>
            <a:ext cx="4476115" cy="280035"/>
          </a:xfrm>
          <a:prstGeom prst="rect">
            <a:avLst/>
          </a:prstGeom>
        </p:spPr>
        <p:txBody>
          <a:bodyPr vert="horz" wrap="square" lIns="0" tIns="0" rIns="0" bIns="0" rtlCol="0">
            <a:spAutoFit/>
          </a:bodyPr>
          <a:lstStyle/>
          <a:p>
            <a:pPr marL="12700">
              <a:lnSpc>
                <a:spcPct val="100000"/>
              </a:lnSpc>
            </a:pPr>
            <a:r>
              <a:rPr sz="2000" spc="-5" dirty="0">
                <a:solidFill>
                  <a:srgbClr val="FFFFFF"/>
                </a:solidFill>
                <a:latin typeface="Arial"/>
                <a:cs typeface="Arial"/>
              </a:rPr>
              <a:t>Rectorat</a:t>
            </a:r>
            <a:r>
              <a:rPr sz="2000" dirty="0">
                <a:solidFill>
                  <a:srgbClr val="FFFFFF"/>
                </a:solidFill>
                <a:latin typeface="Arial"/>
                <a:cs typeface="Arial"/>
              </a:rPr>
              <a:t>e</a:t>
            </a:r>
            <a:r>
              <a:rPr sz="2000" spc="60" dirty="0">
                <a:solidFill>
                  <a:srgbClr val="FFFFFF"/>
                </a:solidFill>
                <a:latin typeface="Times New Roman"/>
                <a:cs typeface="Times New Roman"/>
              </a:rPr>
              <a:t> </a:t>
            </a:r>
            <a:r>
              <a:rPr sz="2000" spc="-5" dirty="0">
                <a:solidFill>
                  <a:srgbClr val="FFFFFF"/>
                </a:solidFill>
                <a:latin typeface="Arial"/>
                <a:cs typeface="Arial"/>
              </a:rPr>
              <a:t>o</a:t>
            </a:r>
            <a:r>
              <a:rPr sz="2000" dirty="0">
                <a:solidFill>
                  <a:srgbClr val="FFFFFF"/>
                </a:solidFill>
                <a:latin typeface="Arial"/>
                <a:cs typeface="Arial"/>
              </a:rPr>
              <a:t>f</a:t>
            </a:r>
            <a:r>
              <a:rPr sz="2000" spc="45" dirty="0">
                <a:solidFill>
                  <a:srgbClr val="FFFFFF"/>
                </a:solidFill>
                <a:latin typeface="Times New Roman"/>
                <a:cs typeface="Times New Roman"/>
              </a:rPr>
              <a:t> </a:t>
            </a:r>
            <a:r>
              <a:rPr sz="2000" spc="-10" dirty="0">
                <a:solidFill>
                  <a:srgbClr val="FFFFFF"/>
                </a:solidFill>
                <a:latin typeface="Arial"/>
                <a:cs typeface="Arial"/>
              </a:rPr>
              <a:t>t</a:t>
            </a:r>
            <a:r>
              <a:rPr sz="2000" spc="-5" dirty="0">
                <a:solidFill>
                  <a:srgbClr val="FFFFFF"/>
                </a:solidFill>
                <a:latin typeface="Arial"/>
                <a:cs typeface="Arial"/>
              </a:rPr>
              <a:t>h</a:t>
            </a:r>
            <a:r>
              <a:rPr sz="2000" dirty="0">
                <a:solidFill>
                  <a:srgbClr val="FFFFFF"/>
                </a:solidFill>
                <a:latin typeface="Arial"/>
                <a:cs typeface="Arial"/>
              </a:rPr>
              <a:t>e</a:t>
            </a:r>
            <a:r>
              <a:rPr sz="2000" spc="55" dirty="0">
                <a:solidFill>
                  <a:srgbClr val="FFFFFF"/>
                </a:solidFill>
                <a:latin typeface="Times New Roman"/>
                <a:cs typeface="Times New Roman"/>
              </a:rPr>
              <a:t> </a:t>
            </a:r>
            <a:r>
              <a:rPr sz="2000" spc="-5" dirty="0">
                <a:solidFill>
                  <a:srgbClr val="FFFFFF"/>
                </a:solidFill>
                <a:latin typeface="Arial"/>
                <a:cs typeface="Arial"/>
              </a:rPr>
              <a:t>Univ</a:t>
            </a:r>
            <a:r>
              <a:rPr sz="2000" spc="-15" dirty="0">
                <a:solidFill>
                  <a:srgbClr val="FFFFFF"/>
                </a:solidFill>
                <a:latin typeface="Arial"/>
                <a:cs typeface="Arial"/>
              </a:rPr>
              <a:t>e</a:t>
            </a:r>
            <a:r>
              <a:rPr sz="2000" dirty="0">
                <a:solidFill>
                  <a:srgbClr val="FFFFFF"/>
                </a:solidFill>
                <a:latin typeface="Arial"/>
                <a:cs typeface="Arial"/>
              </a:rPr>
              <a:t>r</a:t>
            </a:r>
            <a:r>
              <a:rPr sz="2000" spc="5" dirty="0">
                <a:solidFill>
                  <a:srgbClr val="FFFFFF"/>
                </a:solidFill>
                <a:latin typeface="Arial"/>
                <a:cs typeface="Arial"/>
              </a:rPr>
              <a:t>s</a:t>
            </a:r>
            <a:r>
              <a:rPr sz="2000" spc="-5" dirty="0">
                <a:solidFill>
                  <a:srgbClr val="FFFFFF"/>
                </a:solidFill>
                <a:latin typeface="Arial"/>
                <a:cs typeface="Arial"/>
              </a:rPr>
              <a:t>it</a:t>
            </a:r>
            <a:r>
              <a:rPr sz="2000" dirty="0">
                <a:solidFill>
                  <a:srgbClr val="FFFFFF"/>
                </a:solidFill>
                <a:latin typeface="Arial"/>
                <a:cs typeface="Arial"/>
              </a:rPr>
              <a:t>y</a:t>
            </a:r>
            <a:r>
              <a:rPr sz="2000" spc="45" dirty="0">
                <a:solidFill>
                  <a:srgbClr val="FFFFFF"/>
                </a:solidFill>
                <a:latin typeface="Times New Roman"/>
                <a:cs typeface="Times New Roman"/>
              </a:rPr>
              <a:t> </a:t>
            </a:r>
            <a:r>
              <a:rPr sz="2000" spc="-5" dirty="0">
                <a:solidFill>
                  <a:srgbClr val="FFFFFF"/>
                </a:solidFill>
                <a:latin typeface="Arial"/>
                <a:cs typeface="Arial"/>
              </a:rPr>
              <a:t>o</a:t>
            </a:r>
            <a:r>
              <a:rPr sz="2000" dirty="0">
                <a:solidFill>
                  <a:srgbClr val="FFFFFF"/>
                </a:solidFill>
                <a:latin typeface="Arial"/>
                <a:cs typeface="Arial"/>
              </a:rPr>
              <a:t>f</a:t>
            </a:r>
            <a:r>
              <a:rPr sz="2000" spc="45" dirty="0">
                <a:solidFill>
                  <a:srgbClr val="FFFFFF"/>
                </a:solidFill>
                <a:latin typeface="Times New Roman"/>
                <a:cs typeface="Times New Roman"/>
              </a:rPr>
              <a:t> </a:t>
            </a:r>
            <a:r>
              <a:rPr sz="2000" dirty="0">
                <a:solidFill>
                  <a:srgbClr val="FFFFFF"/>
                </a:solidFill>
                <a:latin typeface="Arial"/>
                <a:cs typeface="Arial"/>
              </a:rPr>
              <a:t>Valladolid</a:t>
            </a:r>
            <a:endParaRPr sz="2000">
              <a:latin typeface="Arial"/>
              <a:cs typeface="Arial"/>
            </a:endParaRPr>
          </a:p>
        </p:txBody>
      </p:sp>
      <p:sp>
        <p:nvSpPr>
          <p:cNvPr id="46" name="object 46"/>
          <p:cNvSpPr/>
          <p:nvPr/>
        </p:nvSpPr>
        <p:spPr>
          <a:xfrm>
            <a:off x="914376" y="0"/>
            <a:ext cx="381635" cy="359410"/>
          </a:xfrm>
          <a:custGeom>
            <a:avLst/>
            <a:gdLst/>
            <a:ahLst/>
            <a:cxnLst/>
            <a:rect l="l" t="t" r="r" b="b"/>
            <a:pathLst>
              <a:path w="381634" h="359410">
                <a:moveTo>
                  <a:pt x="191126" y="0"/>
                </a:moveTo>
                <a:lnTo>
                  <a:pt x="140466" y="6339"/>
                </a:lnTo>
                <a:lnTo>
                  <a:pt x="94546" y="24749"/>
                </a:lnTo>
                <a:lnTo>
                  <a:pt x="56054" y="52698"/>
                </a:lnTo>
                <a:lnTo>
                  <a:pt x="26337" y="88907"/>
                </a:lnTo>
                <a:lnTo>
                  <a:pt x="6751" y="132066"/>
                </a:lnTo>
                <a:lnTo>
                  <a:pt x="0" y="179705"/>
                </a:lnTo>
                <a:lnTo>
                  <a:pt x="6751" y="227314"/>
                </a:lnTo>
                <a:lnTo>
                  <a:pt x="26337" y="270503"/>
                </a:lnTo>
                <a:lnTo>
                  <a:pt x="56054" y="306682"/>
                </a:lnTo>
                <a:lnTo>
                  <a:pt x="94546" y="334631"/>
                </a:lnTo>
                <a:lnTo>
                  <a:pt x="140466" y="352400"/>
                </a:lnTo>
                <a:lnTo>
                  <a:pt x="191126" y="359411"/>
                </a:lnTo>
                <a:lnTo>
                  <a:pt x="241785" y="352400"/>
                </a:lnTo>
                <a:lnTo>
                  <a:pt x="287041" y="334631"/>
                </a:lnTo>
                <a:lnTo>
                  <a:pt x="326197" y="306682"/>
                </a:lnTo>
                <a:lnTo>
                  <a:pt x="355976" y="270503"/>
                </a:lnTo>
                <a:lnTo>
                  <a:pt x="374894" y="227314"/>
                </a:lnTo>
                <a:lnTo>
                  <a:pt x="381621" y="179705"/>
                </a:lnTo>
                <a:lnTo>
                  <a:pt x="374894" y="132066"/>
                </a:lnTo>
                <a:lnTo>
                  <a:pt x="355976" y="88907"/>
                </a:lnTo>
                <a:lnTo>
                  <a:pt x="326197" y="52698"/>
                </a:lnTo>
                <a:lnTo>
                  <a:pt x="287041" y="24749"/>
                </a:lnTo>
                <a:lnTo>
                  <a:pt x="241785" y="6339"/>
                </a:lnTo>
                <a:lnTo>
                  <a:pt x="191126" y="0"/>
                </a:lnTo>
                <a:close/>
              </a:path>
            </a:pathLst>
          </a:custGeom>
          <a:solidFill>
            <a:srgbClr val="FFFFFF"/>
          </a:solidFill>
        </p:spPr>
        <p:txBody>
          <a:bodyPr wrap="square" lIns="0" tIns="0" rIns="0" bIns="0" rtlCol="0"/>
          <a:lstStyle/>
          <a:p>
            <a:endParaRPr/>
          </a:p>
        </p:txBody>
      </p:sp>
      <p:sp>
        <p:nvSpPr>
          <p:cNvPr id="52" name="object 52"/>
          <p:cNvSpPr/>
          <p:nvPr/>
        </p:nvSpPr>
        <p:spPr>
          <a:xfrm>
            <a:off x="5140321" y="4427108"/>
            <a:ext cx="304792" cy="268217"/>
          </a:xfrm>
          <a:prstGeom prst="rect">
            <a:avLst/>
          </a:prstGeom>
          <a:blipFill>
            <a:blip r:embed="rId9" cstate="print"/>
            <a:stretch>
              <a:fillRect/>
            </a:stretch>
          </a:blipFill>
        </p:spPr>
        <p:txBody>
          <a:bodyPr wrap="square" lIns="0" tIns="0" rIns="0" bIns="0" rtlCol="0"/>
          <a:lstStyle/>
          <a:p>
            <a:endParaRPr/>
          </a:p>
        </p:txBody>
      </p:sp>
      <p:sp>
        <p:nvSpPr>
          <p:cNvPr id="54" name="object 54"/>
          <p:cNvSpPr/>
          <p:nvPr/>
        </p:nvSpPr>
        <p:spPr>
          <a:xfrm>
            <a:off x="4786762" y="4882772"/>
            <a:ext cx="304792" cy="269741"/>
          </a:xfrm>
          <a:prstGeom prst="rect">
            <a:avLst/>
          </a:prstGeom>
          <a:blipFill>
            <a:blip r:embed="rId9" cstate="print"/>
            <a:stretch>
              <a:fillRect/>
            </a:stretch>
          </a:blipFill>
        </p:spPr>
        <p:txBody>
          <a:bodyPr wrap="square" lIns="0" tIns="0" rIns="0" bIns="0" rtlCol="0"/>
          <a:lstStyle/>
          <a:p>
            <a:endParaRPr/>
          </a:p>
        </p:txBody>
      </p:sp>
      <p:sp>
        <p:nvSpPr>
          <p:cNvPr id="63" name="object 63"/>
          <p:cNvSpPr/>
          <p:nvPr/>
        </p:nvSpPr>
        <p:spPr>
          <a:xfrm>
            <a:off x="6141564" y="1341086"/>
            <a:ext cx="304792" cy="268217"/>
          </a:xfrm>
          <a:prstGeom prst="rect">
            <a:avLst/>
          </a:prstGeom>
          <a:blipFill>
            <a:blip r:embed="rId9" cstate="print"/>
            <a:stretch>
              <a:fillRect/>
            </a:stretch>
          </a:blipFill>
        </p:spPr>
        <p:txBody>
          <a:bodyPr wrap="square" lIns="0" tIns="0" rIns="0" bIns="0" rtlCol="0"/>
          <a:lstStyle/>
          <a:p>
            <a:endParaRPr/>
          </a:p>
        </p:txBody>
      </p:sp>
      <p:sp>
        <p:nvSpPr>
          <p:cNvPr id="15" name="object 2">
            <a:extLst>
              <a:ext uri="{FF2B5EF4-FFF2-40B4-BE49-F238E27FC236}">
                <a16:creationId xmlns:a16="http://schemas.microsoft.com/office/drawing/2014/main" id="{D41E377F-F400-4DA4-B2C5-606B1794C87B}"/>
              </a:ext>
            </a:extLst>
          </p:cNvPr>
          <p:cNvSpPr/>
          <p:nvPr/>
        </p:nvSpPr>
        <p:spPr>
          <a:xfrm>
            <a:off x="0" y="0"/>
            <a:ext cx="6701790" cy="12565380"/>
          </a:xfrm>
          <a:custGeom>
            <a:avLst/>
            <a:gdLst/>
            <a:ahLst/>
            <a:cxnLst/>
            <a:rect l="l" t="t" r="r" b="b"/>
            <a:pathLst>
              <a:path w="6701790" h="12565380">
                <a:moveTo>
                  <a:pt x="0" y="12565062"/>
                </a:moveTo>
                <a:lnTo>
                  <a:pt x="6701620" y="12565062"/>
                </a:lnTo>
                <a:lnTo>
                  <a:pt x="6701620" y="0"/>
                </a:lnTo>
                <a:lnTo>
                  <a:pt x="0" y="0"/>
                </a:lnTo>
                <a:lnTo>
                  <a:pt x="0" y="12565062"/>
                </a:lnTo>
                <a:close/>
              </a:path>
            </a:pathLst>
          </a:custGeom>
          <a:solidFill>
            <a:srgbClr val="001F5F"/>
          </a:solidFill>
        </p:spPr>
        <p:txBody>
          <a:bodyPr wrap="square" lIns="0" tIns="0" rIns="0" bIns="0" rtlCol="0"/>
          <a:lstStyle/>
          <a:p>
            <a:endParaRPr/>
          </a:p>
        </p:txBody>
      </p:sp>
      <p:sp>
        <p:nvSpPr>
          <p:cNvPr id="16" name="object 3">
            <a:extLst>
              <a:ext uri="{FF2B5EF4-FFF2-40B4-BE49-F238E27FC236}">
                <a16:creationId xmlns:a16="http://schemas.microsoft.com/office/drawing/2014/main" id="{1F7B11AB-8CCA-4DA7-BE34-781DCCD806FD}"/>
              </a:ext>
            </a:extLst>
          </p:cNvPr>
          <p:cNvSpPr txBox="1"/>
          <p:nvPr/>
        </p:nvSpPr>
        <p:spPr>
          <a:xfrm>
            <a:off x="973303" y="1458880"/>
            <a:ext cx="4832985" cy="8101705"/>
          </a:xfrm>
          <a:prstGeom prst="rect">
            <a:avLst/>
          </a:prstGeom>
        </p:spPr>
        <p:txBody>
          <a:bodyPr vert="horz" wrap="square" lIns="0" tIns="0" rIns="0" bIns="0" rtlCol="0">
            <a:spAutoFit/>
          </a:bodyPr>
          <a:lstStyle/>
          <a:p>
            <a:pPr marL="12700">
              <a:lnSpc>
                <a:spcPct val="100000"/>
              </a:lnSpc>
            </a:pPr>
            <a:r>
              <a:rPr sz="23550" spc="-10" dirty="0">
                <a:solidFill>
                  <a:srgbClr val="FFFFFF"/>
                </a:solidFill>
                <a:latin typeface="Arial"/>
                <a:cs typeface="Arial"/>
              </a:rPr>
              <a:t>02</a:t>
            </a:r>
            <a:endParaRPr sz="23550" dirty="0">
              <a:latin typeface="Arial"/>
              <a:cs typeface="Arial"/>
            </a:endParaRPr>
          </a:p>
          <a:p>
            <a:pPr marL="18415">
              <a:lnSpc>
                <a:spcPts val="9400"/>
              </a:lnSpc>
              <a:spcBef>
                <a:spcPts val="7715"/>
              </a:spcBef>
            </a:pPr>
            <a:r>
              <a:rPr sz="8000" dirty="0">
                <a:solidFill>
                  <a:srgbClr val="FFFFFF"/>
                </a:solidFill>
                <a:latin typeface="Arial"/>
                <a:cs typeface="Arial"/>
              </a:rPr>
              <a:t>The</a:t>
            </a:r>
            <a:r>
              <a:rPr sz="8000" spc="215" dirty="0">
                <a:solidFill>
                  <a:srgbClr val="FFFFFF"/>
                </a:solidFill>
                <a:latin typeface="Times New Roman"/>
                <a:cs typeface="Times New Roman"/>
              </a:rPr>
              <a:t> </a:t>
            </a:r>
            <a:r>
              <a:rPr sz="8000" dirty="0">
                <a:solidFill>
                  <a:srgbClr val="FFFFFF"/>
                </a:solidFill>
                <a:latin typeface="Arial"/>
                <a:cs typeface="Arial"/>
              </a:rPr>
              <a:t>city</a:t>
            </a:r>
            <a:r>
              <a:rPr sz="8000" spc="225" dirty="0">
                <a:solidFill>
                  <a:srgbClr val="FFFFFF"/>
                </a:solidFill>
                <a:latin typeface="Times New Roman"/>
                <a:cs typeface="Times New Roman"/>
              </a:rPr>
              <a:t> </a:t>
            </a:r>
            <a:r>
              <a:rPr sz="8000" spc="-5" dirty="0">
                <a:solidFill>
                  <a:srgbClr val="FFFFFF"/>
                </a:solidFill>
                <a:latin typeface="Arial"/>
                <a:cs typeface="Arial"/>
              </a:rPr>
              <a:t>of</a:t>
            </a:r>
            <a:endParaRPr sz="8000" dirty="0">
              <a:latin typeface="Arial"/>
              <a:cs typeface="Arial"/>
            </a:endParaRPr>
          </a:p>
          <a:p>
            <a:pPr marL="18415">
              <a:lnSpc>
                <a:spcPts val="9400"/>
              </a:lnSpc>
            </a:pPr>
            <a:r>
              <a:rPr lang="es-ES" sz="8000" b="1" dirty="0">
                <a:solidFill>
                  <a:srgbClr val="FFFFFF"/>
                </a:solidFill>
                <a:latin typeface="Arial"/>
                <a:cs typeface="Arial"/>
              </a:rPr>
              <a:t>Arrecife</a:t>
            </a:r>
          </a:p>
          <a:p>
            <a:pPr marL="18415">
              <a:lnSpc>
                <a:spcPts val="9400"/>
              </a:lnSpc>
            </a:pPr>
            <a:r>
              <a:rPr lang="es-ES" sz="6000" b="1" dirty="0">
                <a:solidFill>
                  <a:srgbClr val="FFFFFF"/>
                </a:solidFill>
                <a:latin typeface="Arial"/>
                <a:cs typeface="Arial"/>
              </a:rPr>
              <a:t>(City Center)</a:t>
            </a:r>
            <a:endParaRPr sz="6000" dirty="0">
              <a:latin typeface="Arial"/>
              <a:cs typeface="Arial"/>
            </a:endParaRPr>
          </a:p>
        </p:txBody>
      </p:sp>
      <p:sp>
        <p:nvSpPr>
          <p:cNvPr id="5" name="CuadroTexto 4">
            <a:extLst>
              <a:ext uri="{FF2B5EF4-FFF2-40B4-BE49-F238E27FC236}">
                <a16:creationId xmlns:a16="http://schemas.microsoft.com/office/drawing/2014/main" id="{CEC95017-3A7D-45F7-B4DE-DD940D7E0198}"/>
              </a:ext>
            </a:extLst>
          </p:cNvPr>
          <p:cNvSpPr txBox="1"/>
          <p:nvPr/>
        </p:nvSpPr>
        <p:spPr>
          <a:xfrm>
            <a:off x="6943734" y="10697745"/>
            <a:ext cx="11430000" cy="646331"/>
          </a:xfrm>
          <a:prstGeom prst="rect">
            <a:avLst/>
          </a:prstGeom>
          <a:noFill/>
        </p:spPr>
        <p:txBody>
          <a:bodyPr wrap="square" rtlCol="0">
            <a:spAutoFit/>
          </a:bodyPr>
          <a:lstStyle/>
          <a:p>
            <a:r>
              <a:rPr lang="es-ES" dirty="0"/>
              <a:t> 1    Cabido de Lanzarote</a:t>
            </a:r>
          </a:p>
          <a:p>
            <a:r>
              <a:rPr lang="es-ES" dirty="0"/>
              <a:t> </a:t>
            </a:r>
          </a:p>
        </p:txBody>
      </p:sp>
      <p:sp>
        <p:nvSpPr>
          <p:cNvPr id="11" name="Elipse 10">
            <a:extLst>
              <a:ext uri="{FF2B5EF4-FFF2-40B4-BE49-F238E27FC236}">
                <a16:creationId xmlns:a16="http://schemas.microsoft.com/office/drawing/2014/main" id="{8C2F4019-9C7F-414F-8682-3E96B02809BF}"/>
              </a:ext>
            </a:extLst>
          </p:cNvPr>
          <p:cNvSpPr/>
          <p:nvPr/>
        </p:nvSpPr>
        <p:spPr>
          <a:xfrm>
            <a:off x="6988390" y="10702925"/>
            <a:ext cx="381000" cy="37582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26" name="Elipse 25">
            <a:extLst>
              <a:ext uri="{FF2B5EF4-FFF2-40B4-BE49-F238E27FC236}">
                <a16:creationId xmlns:a16="http://schemas.microsoft.com/office/drawing/2014/main" id="{DBFA8A8F-0165-474F-B993-4DE5CEB77C67}"/>
              </a:ext>
            </a:extLst>
          </p:cNvPr>
          <p:cNvSpPr/>
          <p:nvPr/>
        </p:nvSpPr>
        <p:spPr>
          <a:xfrm>
            <a:off x="9671050" y="10697745"/>
            <a:ext cx="381000" cy="38100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12" name="CuadroTexto 11">
            <a:extLst>
              <a:ext uri="{FF2B5EF4-FFF2-40B4-BE49-F238E27FC236}">
                <a16:creationId xmlns:a16="http://schemas.microsoft.com/office/drawing/2014/main" id="{7565A1E7-E74F-406E-BD05-FE65D1856FB6}"/>
              </a:ext>
            </a:extLst>
          </p:cNvPr>
          <p:cNvSpPr txBox="1"/>
          <p:nvPr/>
        </p:nvSpPr>
        <p:spPr>
          <a:xfrm>
            <a:off x="9721358" y="10709413"/>
            <a:ext cx="2235691" cy="381000"/>
          </a:xfrm>
          <a:prstGeom prst="rect">
            <a:avLst/>
          </a:prstGeom>
          <a:noFill/>
        </p:spPr>
        <p:txBody>
          <a:bodyPr wrap="square" rtlCol="0">
            <a:spAutoFit/>
          </a:bodyPr>
          <a:lstStyle/>
          <a:p>
            <a:r>
              <a:rPr lang="es-ES" dirty="0"/>
              <a:t>2     Islote de Fermina</a:t>
            </a:r>
          </a:p>
        </p:txBody>
      </p:sp>
      <p:sp>
        <p:nvSpPr>
          <p:cNvPr id="28" name="Elipse 27">
            <a:extLst>
              <a:ext uri="{FF2B5EF4-FFF2-40B4-BE49-F238E27FC236}">
                <a16:creationId xmlns:a16="http://schemas.microsoft.com/office/drawing/2014/main" id="{124E1572-AD8A-4D63-91D2-83238E2B27B1}"/>
              </a:ext>
            </a:extLst>
          </p:cNvPr>
          <p:cNvSpPr/>
          <p:nvPr/>
        </p:nvSpPr>
        <p:spPr>
          <a:xfrm>
            <a:off x="12277734" y="10709413"/>
            <a:ext cx="381000" cy="38100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29" name="Elipse 28">
            <a:extLst>
              <a:ext uri="{FF2B5EF4-FFF2-40B4-BE49-F238E27FC236}">
                <a16:creationId xmlns:a16="http://schemas.microsoft.com/office/drawing/2014/main" id="{3DB57422-B0AF-4F8F-B336-1A8641808A14}"/>
              </a:ext>
            </a:extLst>
          </p:cNvPr>
          <p:cNvSpPr/>
          <p:nvPr/>
        </p:nvSpPr>
        <p:spPr>
          <a:xfrm>
            <a:off x="15079979" y="10709413"/>
            <a:ext cx="381000" cy="38100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30" name="Elipse 29">
            <a:extLst>
              <a:ext uri="{FF2B5EF4-FFF2-40B4-BE49-F238E27FC236}">
                <a16:creationId xmlns:a16="http://schemas.microsoft.com/office/drawing/2014/main" id="{AFFFD3D7-AE25-4C52-B4B4-401B655C7867}"/>
              </a:ext>
            </a:extLst>
          </p:cNvPr>
          <p:cNvSpPr/>
          <p:nvPr/>
        </p:nvSpPr>
        <p:spPr>
          <a:xfrm>
            <a:off x="6988390" y="11494022"/>
            <a:ext cx="381000" cy="37582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13" name="CuadroTexto 12">
            <a:extLst>
              <a:ext uri="{FF2B5EF4-FFF2-40B4-BE49-F238E27FC236}">
                <a16:creationId xmlns:a16="http://schemas.microsoft.com/office/drawing/2014/main" id="{521165EC-ACBA-4B06-8C8C-6CC51AAF6AC9}"/>
              </a:ext>
            </a:extLst>
          </p:cNvPr>
          <p:cNvSpPr txBox="1"/>
          <p:nvPr/>
        </p:nvSpPr>
        <p:spPr>
          <a:xfrm>
            <a:off x="12276455" y="10715247"/>
            <a:ext cx="2183907" cy="369332"/>
          </a:xfrm>
          <a:prstGeom prst="rect">
            <a:avLst/>
          </a:prstGeom>
          <a:noFill/>
        </p:spPr>
        <p:txBody>
          <a:bodyPr wrap="square" rtlCol="0">
            <a:spAutoFit/>
          </a:bodyPr>
          <a:lstStyle/>
          <a:p>
            <a:r>
              <a:rPr lang="es-ES" dirty="0"/>
              <a:t> 3    Isla del Francés</a:t>
            </a:r>
          </a:p>
        </p:txBody>
      </p:sp>
      <p:sp>
        <p:nvSpPr>
          <p:cNvPr id="14" name="CuadroTexto 13">
            <a:extLst>
              <a:ext uri="{FF2B5EF4-FFF2-40B4-BE49-F238E27FC236}">
                <a16:creationId xmlns:a16="http://schemas.microsoft.com/office/drawing/2014/main" id="{E4A78705-963A-4BC9-8A8E-4C8EEC3D1CE8}"/>
              </a:ext>
            </a:extLst>
          </p:cNvPr>
          <p:cNvSpPr txBox="1"/>
          <p:nvPr/>
        </p:nvSpPr>
        <p:spPr>
          <a:xfrm>
            <a:off x="15105713" y="10720491"/>
            <a:ext cx="2722234" cy="369332"/>
          </a:xfrm>
          <a:prstGeom prst="rect">
            <a:avLst/>
          </a:prstGeom>
          <a:noFill/>
        </p:spPr>
        <p:txBody>
          <a:bodyPr wrap="square" rtlCol="0">
            <a:spAutoFit/>
          </a:bodyPr>
          <a:lstStyle/>
          <a:p>
            <a:r>
              <a:rPr lang="es-ES" dirty="0"/>
              <a:t>4       Charco de San Ginés</a:t>
            </a:r>
          </a:p>
        </p:txBody>
      </p:sp>
      <p:sp>
        <p:nvSpPr>
          <p:cNvPr id="18" name="CuadroTexto 17">
            <a:extLst>
              <a:ext uri="{FF2B5EF4-FFF2-40B4-BE49-F238E27FC236}">
                <a16:creationId xmlns:a16="http://schemas.microsoft.com/office/drawing/2014/main" id="{C29F86DB-1630-421E-B511-D59CB7370330}"/>
              </a:ext>
            </a:extLst>
          </p:cNvPr>
          <p:cNvSpPr txBox="1"/>
          <p:nvPr/>
        </p:nvSpPr>
        <p:spPr>
          <a:xfrm>
            <a:off x="6962656" y="11516247"/>
            <a:ext cx="2211712" cy="646331"/>
          </a:xfrm>
          <a:prstGeom prst="rect">
            <a:avLst/>
          </a:prstGeom>
          <a:noFill/>
        </p:spPr>
        <p:txBody>
          <a:bodyPr wrap="square" rtlCol="0">
            <a:spAutoFit/>
          </a:bodyPr>
          <a:lstStyle/>
          <a:p>
            <a:r>
              <a:rPr lang="es-ES" dirty="0"/>
              <a:t> 5      Playa del Reducto</a:t>
            </a:r>
          </a:p>
        </p:txBody>
      </p:sp>
      <p:sp>
        <p:nvSpPr>
          <p:cNvPr id="34" name="Elipse 33">
            <a:extLst>
              <a:ext uri="{FF2B5EF4-FFF2-40B4-BE49-F238E27FC236}">
                <a16:creationId xmlns:a16="http://schemas.microsoft.com/office/drawing/2014/main" id="{76615570-2E2B-4A93-8E8E-6FC177BB642B}"/>
              </a:ext>
            </a:extLst>
          </p:cNvPr>
          <p:cNvSpPr/>
          <p:nvPr/>
        </p:nvSpPr>
        <p:spPr>
          <a:xfrm>
            <a:off x="9678302" y="11463593"/>
            <a:ext cx="381000" cy="37582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36" name="Elipse 35">
            <a:extLst>
              <a:ext uri="{FF2B5EF4-FFF2-40B4-BE49-F238E27FC236}">
                <a16:creationId xmlns:a16="http://schemas.microsoft.com/office/drawing/2014/main" id="{FFA035C7-7487-48FC-94FA-2964D62F73E1}"/>
              </a:ext>
            </a:extLst>
          </p:cNvPr>
          <p:cNvSpPr/>
          <p:nvPr/>
        </p:nvSpPr>
        <p:spPr>
          <a:xfrm>
            <a:off x="12277734" y="11463593"/>
            <a:ext cx="381000" cy="37582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19" name="CuadroTexto 18">
            <a:extLst>
              <a:ext uri="{FF2B5EF4-FFF2-40B4-BE49-F238E27FC236}">
                <a16:creationId xmlns:a16="http://schemas.microsoft.com/office/drawing/2014/main" id="{CD94A540-AC1B-426B-9EB9-5610C689CDA6}"/>
              </a:ext>
            </a:extLst>
          </p:cNvPr>
          <p:cNvSpPr txBox="1"/>
          <p:nvPr/>
        </p:nvSpPr>
        <p:spPr>
          <a:xfrm>
            <a:off x="9693826" y="11494022"/>
            <a:ext cx="1778492" cy="646331"/>
          </a:xfrm>
          <a:prstGeom prst="rect">
            <a:avLst/>
          </a:prstGeom>
          <a:noFill/>
        </p:spPr>
        <p:txBody>
          <a:bodyPr wrap="square" rtlCol="0">
            <a:spAutoFit/>
          </a:bodyPr>
          <a:lstStyle/>
          <a:p>
            <a:r>
              <a:rPr lang="es-ES" dirty="0"/>
              <a:t>6     Castillo de San Gabriel</a:t>
            </a:r>
          </a:p>
        </p:txBody>
      </p:sp>
      <p:sp>
        <p:nvSpPr>
          <p:cNvPr id="20" name="CuadroTexto 19">
            <a:extLst>
              <a:ext uri="{FF2B5EF4-FFF2-40B4-BE49-F238E27FC236}">
                <a16:creationId xmlns:a16="http://schemas.microsoft.com/office/drawing/2014/main" id="{18EDB37A-CCFB-4173-BD21-BE1DA00208BA}"/>
              </a:ext>
            </a:extLst>
          </p:cNvPr>
          <p:cNvSpPr txBox="1"/>
          <p:nvPr/>
        </p:nvSpPr>
        <p:spPr>
          <a:xfrm>
            <a:off x="12222210" y="11482924"/>
            <a:ext cx="2596903" cy="646331"/>
          </a:xfrm>
          <a:prstGeom prst="rect">
            <a:avLst/>
          </a:prstGeom>
          <a:noFill/>
        </p:spPr>
        <p:txBody>
          <a:bodyPr wrap="square" rtlCol="0">
            <a:spAutoFit/>
          </a:bodyPr>
          <a:lstStyle/>
          <a:p>
            <a:r>
              <a:rPr lang="es-ES" dirty="0"/>
              <a:t> 7    Faro Punta de La Lagarta</a:t>
            </a:r>
          </a:p>
        </p:txBody>
      </p:sp>
      <p:sp>
        <p:nvSpPr>
          <p:cNvPr id="38" name="Elipse 37">
            <a:extLst>
              <a:ext uri="{FF2B5EF4-FFF2-40B4-BE49-F238E27FC236}">
                <a16:creationId xmlns:a16="http://schemas.microsoft.com/office/drawing/2014/main" id="{0ED46D0F-5E46-47FB-A747-C8709BBEC3CF}"/>
              </a:ext>
            </a:extLst>
          </p:cNvPr>
          <p:cNvSpPr/>
          <p:nvPr/>
        </p:nvSpPr>
        <p:spPr>
          <a:xfrm>
            <a:off x="15105713" y="11494022"/>
            <a:ext cx="381000" cy="375820"/>
          </a:xfrm>
          <a:prstGeom prst="ellipse">
            <a:avLst/>
          </a:prstGeom>
          <a:no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ln>
                <a:solidFill>
                  <a:srgbClr val="00B050"/>
                </a:solidFill>
              </a:ln>
            </a:endParaRPr>
          </a:p>
        </p:txBody>
      </p:sp>
      <p:sp>
        <p:nvSpPr>
          <p:cNvPr id="22" name="CuadroTexto 21">
            <a:extLst>
              <a:ext uri="{FF2B5EF4-FFF2-40B4-BE49-F238E27FC236}">
                <a16:creationId xmlns:a16="http://schemas.microsoft.com/office/drawing/2014/main" id="{43159FBA-E89C-4861-A4DA-03823B1DFD9E}"/>
              </a:ext>
            </a:extLst>
          </p:cNvPr>
          <p:cNvSpPr txBox="1"/>
          <p:nvPr/>
        </p:nvSpPr>
        <p:spPr>
          <a:xfrm>
            <a:off x="15079979" y="11516247"/>
            <a:ext cx="3293755" cy="646331"/>
          </a:xfrm>
          <a:prstGeom prst="rect">
            <a:avLst/>
          </a:prstGeom>
          <a:noFill/>
        </p:spPr>
        <p:txBody>
          <a:bodyPr wrap="square" rtlCol="0">
            <a:spAutoFit/>
          </a:bodyPr>
          <a:lstStyle/>
          <a:p>
            <a:r>
              <a:rPr lang="es-ES" dirty="0"/>
              <a:t> 8      Estatua de </a:t>
            </a:r>
            <a:r>
              <a:rPr lang="es-ES" dirty="0" err="1"/>
              <a:t>Heracio</a:t>
            </a:r>
            <a:r>
              <a:rPr lang="es-ES" dirty="0"/>
              <a:t> Niz Mesa</a:t>
            </a:r>
          </a:p>
        </p:txBody>
      </p:sp>
      <p:pic>
        <p:nvPicPr>
          <p:cNvPr id="10" name="Imagen 9">
            <a:extLst>
              <a:ext uri="{FF2B5EF4-FFF2-40B4-BE49-F238E27FC236}">
                <a16:creationId xmlns:a16="http://schemas.microsoft.com/office/drawing/2014/main" id="{81B2EADD-94F6-4DBA-A3C6-0BF5E5D1C6B6}"/>
              </a:ext>
            </a:extLst>
          </p:cNvPr>
          <p:cNvPicPr>
            <a:picLocks noChangeAspect="1"/>
          </p:cNvPicPr>
          <p:nvPr/>
        </p:nvPicPr>
        <p:blipFill>
          <a:blip r:embed="rId10"/>
          <a:stretch>
            <a:fillRect/>
          </a:stretch>
        </p:blipFill>
        <p:spPr>
          <a:xfrm>
            <a:off x="6720962" y="77192"/>
            <a:ext cx="13383138" cy="1015064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0"/>
            <a:ext cx="6701790" cy="12565380"/>
          </a:xfrm>
          <a:custGeom>
            <a:avLst/>
            <a:gdLst/>
            <a:ahLst/>
            <a:cxnLst/>
            <a:rect l="l" t="t" r="r" b="b"/>
            <a:pathLst>
              <a:path w="6701790" h="12565380">
                <a:moveTo>
                  <a:pt x="0" y="12565062"/>
                </a:moveTo>
                <a:lnTo>
                  <a:pt x="6701620" y="12565062"/>
                </a:lnTo>
                <a:lnTo>
                  <a:pt x="6701620" y="0"/>
                </a:lnTo>
                <a:lnTo>
                  <a:pt x="0" y="0"/>
                </a:lnTo>
                <a:lnTo>
                  <a:pt x="0" y="12565062"/>
                </a:lnTo>
                <a:close/>
              </a:path>
            </a:pathLst>
          </a:custGeom>
          <a:solidFill>
            <a:srgbClr val="001F5F"/>
          </a:solidFill>
        </p:spPr>
        <p:txBody>
          <a:bodyPr wrap="square" lIns="0" tIns="0" rIns="0" bIns="0" rtlCol="0"/>
          <a:lstStyle/>
          <a:p>
            <a:endParaRPr/>
          </a:p>
        </p:txBody>
      </p:sp>
      <p:sp>
        <p:nvSpPr>
          <p:cNvPr id="4" name="object 4"/>
          <p:cNvSpPr txBox="1"/>
          <p:nvPr/>
        </p:nvSpPr>
        <p:spPr>
          <a:xfrm>
            <a:off x="971779" y="1457356"/>
            <a:ext cx="4218305" cy="9660209"/>
          </a:xfrm>
          <a:prstGeom prst="rect">
            <a:avLst/>
          </a:prstGeom>
        </p:spPr>
        <p:txBody>
          <a:bodyPr vert="horz" wrap="square" lIns="0" tIns="0" rIns="0" bIns="0" rtlCol="0">
            <a:spAutoFit/>
          </a:bodyPr>
          <a:lstStyle/>
          <a:p>
            <a:pPr marL="13970">
              <a:lnSpc>
                <a:spcPct val="100000"/>
              </a:lnSpc>
            </a:pPr>
            <a:r>
              <a:rPr sz="23550" spc="-10" dirty="0">
                <a:solidFill>
                  <a:srgbClr val="FFFFFF"/>
                </a:solidFill>
                <a:latin typeface="Arial"/>
                <a:cs typeface="Arial"/>
              </a:rPr>
              <a:t>03</a:t>
            </a:r>
            <a:endParaRPr sz="23550" dirty="0">
              <a:latin typeface="Arial"/>
              <a:cs typeface="Arial"/>
            </a:endParaRPr>
          </a:p>
          <a:p>
            <a:pPr marL="12700" marR="5080">
              <a:lnSpc>
                <a:spcPct val="97800"/>
              </a:lnSpc>
              <a:spcBef>
                <a:spcPts val="525"/>
              </a:spcBef>
            </a:pPr>
            <a:r>
              <a:rPr sz="6600" dirty="0">
                <a:solidFill>
                  <a:srgbClr val="FFFFFF"/>
                </a:solidFill>
                <a:latin typeface="Arial"/>
                <a:cs typeface="Arial"/>
              </a:rPr>
              <a:t>Arriving</a:t>
            </a:r>
            <a:r>
              <a:rPr sz="6600" spc="180" dirty="0">
                <a:solidFill>
                  <a:srgbClr val="FFFFFF"/>
                </a:solidFill>
                <a:latin typeface="Times New Roman"/>
                <a:cs typeface="Times New Roman"/>
              </a:rPr>
              <a:t> </a:t>
            </a:r>
            <a:r>
              <a:rPr sz="6600" spc="-5" dirty="0">
                <a:solidFill>
                  <a:srgbClr val="FFFFFF"/>
                </a:solidFill>
                <a:latin typeface="Arial"/>
                <a:cs typeface="Arial"/>
              </a:rPr>
              <a:t>by</a:t>
            </a:r>
            <a:r>
              <a:rPr sz="6600" spc="-5" dirty="0">
                <a:solidFill>
                  <a:srgbClr val="FFFFFF"/>
                </a:solidFill>
                <a:latin typeface="Times New Roman"/>
                <a:cs typeface="Times New Roman"/>
              </a:rPr>
              <a:t> </a:t>
            </a:r>
            <a:r>
              <a:rPr sz="6600" b="1" spc="-35" dirty="0">
                <a:solidFill>
                  <a:srgbClr val="FFFFFF"/>
                </a:solidFill>
                <a:latin typeface="Arial"/>
                <a:cs typeface="Arial"/>
              </a:rPr>
              <a:t>plane</a:t>
            </a:r>
            <a:r>
              <a:rPr sz="6600" b="1" spc="185" dirty="0">
                <a:solidFill>
                  <a:srgbClr val="FFFFFF"/>
                </a:solidFill>
                <a:latin typeface="Times New Roman"/>
                <a:cs typeface="Times New Roman"/>
              </a:rPr>
              <a:t> </a:t>
            </a:r>
            <a:r>
              <a:rPr sz="6600" spc="-30" dirty="0">
                <a:solidFill>
                  <a:srgbClr val="FFFFFF"/>
                </a:solidFill>
                <a:latin typeface="Arial"/>
                <a:cs typeface="Arial"/>
              </a:rPr>
              <a:t>at</a:t>
            </a:r>
            <a:r>
              <a:rPr sz="6600" spc="-20" dirty="0">
                <a:solidFill>
                  <a:srgbClr val="FFFFFF"/>
                </a:solidFill>
                <a:latin typeface="Times New Roman"/>
                <a:cs typeface="Times New Roman"/>
              </a:rPr>
              <a:t> </a:t>
            </a:r>
            <a:r>
              <a:rPr lang="es-ES" sz="6600" b="1" spc="-35" dirty="0">
                <a:solidFill>
                  <a:srgbClr val="FFFFFF"/>
                </a:solidFill>
                <a:latin typeface="Arial"/>
                <a:cs typeface="Arial"/>
              </a:rPr>
              <a:t>Lanzarote</a:t>
            </a:r>
            <a:r>
              <a:rPr sz="6600" spc="-20" dirty="0">
                <a:solidFill>
                  <a:srgbClr val="FFFFFF"/>
                </a:solidFill>
                <a:latin typeface="Arial"/>
                <a:cs typeface="Arial"/>
              </a:rPr>
              <a:t>.</a:t>
            </a:r>
            <a:r>
              <a:rPr sz="6600" spc="-20" dirty="0">
                <a:solidFill>
                  <a:srgbClr val="FFFFFF"/>
                </a:solidFill>
                <a:latin typeface="Times New Roman"/>
                <a:cs typeface="Times New Roman"/>
              </a:rPr>
              <a:t> </a:t>
            </a:r>
            <a:r>
              <a:rPr sz="6600" dirty="0">
                <a:solidFill>
                  <a:srgbClr val="FFFFFF"/>
                </a:solidFill>
                <a:latin typeface="Arial"/>
                <a:cs typeface="Arial"/>
              </a:rPr>
              <a:t>From</a:t>
            </a:r>
            <a:r>
              <a:rPr sz="6600" dirty="0">
                <a:solidFill>
                  <a:srgbClr val="FFFFFF"/>
                </a:solidFill>
                <a:latin typeface="Times New Roman"/>
                <a:cs typeface="Times New Roman"/>
              </a:rPr>
              <a:t> </a:t>
            </a:r>
            <a:r>
              <a:rPr lang="es-ES" sz="6600" spc="-5" dirty="0">
                <a:solidFill>
                  <a:srgbClr val="FFFFFF"/>
                </a:solidFill>
                <a:latin typeface="Arial"/>
                <a:cs typeface="Arial"/>
              </a:rPr>
              <a:t>the </a:t>
            </a:r>
            <a:r>
              <a:rPr lang="es-ES" sz="6600" spc="-5" dirty="0" err="1">
                <a:solidFill>
                  <a:srgbClr val="FFFFFF"/>
                </a:solidFill>
                <a:latin typeface="Arial"/>
                <a:cs typeface="Arial"/>
              </a:rPr>
              <a:t>airport</a:t>
            </a:r>
            <a:r>
              <a:rPr lang="es-ES" sz="6600" spc="-5" dirty="0">
                <a:solidFill>
                  <a:srgbClr val="FFFFFF"/>
                </a:solidFill>
                <a:latin typeface="Arial"/>
                <a:cs typeface="Arial"/>
              </a:rPr>
              <a:t> to Arrecife</a:t>
            </a:r>
            <a:r>
              <a:rPr sz="6600" spc="-20" dirty="0">
                <a:solidFill>
                  <a:srgbClr val="FFFFFF"/>
                </a:solidFill>
                <a:latin typeface="Arial"/>
                <a:cs typeface="Arial"/>
              </a:rPr>
              <a:t>.</a:t>
            </a:r>
            <a:endParaRPr sz="6600" dirty="0">
              <a:latin typeface="Arial"/>
              <a:cs typeface="Arial"/>
            </a:endParaRPr>
          </a:p>
        </p:txBody>
      </p:sp>
      <p:sp>
        <p:nvSpPr>
          <p:cNvPr id="5" name="object 5"/>
          <p:cNvSpPr txBox="1"/>
          <p:nvPr/>
        </p:nvSpPr>
        <p:spPr>
          <a:xfrm>
            <a:off x="7001184" y="644525"/>
            <a:ext cx="12592685" cy="2081724"/>
          </a:xfrm>
          <a:prstGeom prst="rect">
            <a:avLst/>
          </a:prstGeom>
        </p:spPr>
        <p:txBody>
          <a:bodyPr vert="horz" wrap="square" lIns="0" tIns="0" rIns="0" bIns="0" rtlCol="0">
            <a:spAutoFit/>
          </a:bodyPr>
          <a:lstStyle/>
          <a:p>
            <a:pPr marL="12700" marR="5080" algn="just">
              <a:lnSpc>
                <a:spcPts val="5520"/>
              </a:lnSpc>
            </a:pPr>
            <a:r>
              <a:rPr sz="4000" dirty="0">
                <a:solidFill>
                  <a:srgbClr val="001042"/>
                </a:solidFill>
                <a:latin typeface="Aptos Display" panose="020B0004020202020204" pitchFamily="34" charset="0"/>
                <a:cs typeface="Arial"/>
              </a:rPr>
              <a:t>The</a:t>
            </a:r>
            <a:r>
              <a:rPr sz="4000" spc="114" dirty="0">
                <a:solidFill>
                  <a:srgbClr val="001042"/>
                </a:solidFill>
                <a:latin typeface="Aptos Display" panose="020B0004020202020204" pitchFamily="34" charset="0"/>
                <a:cs typeface="Times New Roman"/>
              </a:rPr>
              <a:t> </a:t>
            </a:r>
            <a:r>
              <a:rPr sz="4000" spc="5" dirty="0">
                <a:solidFill>
                  <a:srgbClr val="001042"/>
                </a:solidFill>
                <a:latin typeface="Aptos Display" panose="020B0004020202020204" pitchFamily="34" charset="0"/>
                <a:cs typeface="Arial"/>
              </a:rPr>
              <a:t>b</a:t>
            </a:r>
            <a:r>
              <a:rPr sz="4000" spc="-35" dirty="0">
                <a:solidFill>
                  <a:srgbClr val="001042"/>
                </a:solidFill>
                <a:latin typeface="Aptos Display" panose="020B0004020202020204" pitchFamily="34" charset="0"/>
                <a:cs typeface="Arial"/>
              </a:rPr>
              <a:t>es</a:t>
            </a:r>
            <a:r>
              <a:rPr sz="4000" spc="-15" dirty="0">
                <a:solidFill>
                  <a:srgbClr val="001042"/>
                </a:solidFill>
                <a:latin typeface="Aptos Display" panose="020B0004020202020204" pitchFamily="34" charset="0"/>
                <a:cs typeface="Arial"/>
              </a:rPr>
              <a:t>t</a:t>
            </a:r>
            <a:r>
              <a:rPr sz="4000" spc="135" dirty="0">
                <a:solidFill>
                  <a:srgbClr val="001042"/>
                </a:solidFill>
                <a:latin typeface="Aptos Display" panose="020B0004020202020204" pitchFamily="34" charset="0"/>
                <a:cs typeface="Times New Roman"/>
              </a:rPr>
              <a:t> </a:t>
            </a:r>
            <a:r>
              <a:rPr sz="4000" spc="-5" dirty="0">
                <a:solidFill>
                  <a:srgbClr val="001042"/>
                </a:solidFill>
                <a:latin typeface="Aptos Display" panose="020B0004020202020204" pitchFamily="34" charset="0"/>
                <a:cs typeface="Arial"/>
              </a:rPr>
              <a:t>wa</a:t>
            </a:r>
            <a:r>
              <a:rPr sz="4000" dirty="0">
                <a:solidFill>
                  <a:srgbClr val="001042"/>
                </a:solidFill>
                <a:latin typeface="Aptos Display" panose="020B0004020202020204" pitchFamily="34" charset="0"/>
                <a:cs typeface="Arial"/>
              </a:rPr>
              <a:t>y</a:t>
            </a:r>
            <a:r>
              <a:rPr sz="4000" spc="135" dirty="0">
                <a:solidFill>
                  <a:srgbClr val="001042"/>
                </a:solidFill>
                <a:latin typeface="Aptos Display" panose="020B0004020202020204" pitchFamily="34" charset="0"/>
                <a:cs typeface="Times New Roman"/>
              </a:rPr>
              <a:t> </a:t>
            </a:r>
            <a:r>
              <a:rPr sz="4000" spc="-20" dirty="0">
                <a:solidFill>
                  <a:srgbClr val="001042"/>
                </a:solidFill>
                <a:latin typeface="Aptos Display" panose="020B0004020202020204" pitchFamily="34" charset="0"/>
                <a:cs typeface="Arial"/>
              </a:rPr>
              <a:t>to</a:t>
            </a:r>
            <a:r>
              <a:rPr sz="4000" spc="130" dirty="0">
                <a:solidFill>
                  <a:srgbClr val="001042"/>
                </a:solidFill>
                <a:latin typeface="Aptos Display" panose="020B0004020202020204" pitchFamily="34" charset="0"/>
                <a:cs typeface="Times New Roman"/>
              </a:rPr>
              <a:t> </a:t>
            </a:r>
            <a:r>
              <a:rPr sz="4000" spc="-5" dirty="0">
                <a:solidFill>
                  <a:srgbClr val="001042"/>
                </a:solidFill>
                <a:latin typeface="Aptos Display" panose="020B0004020202020204" pitchFamily="34" charset="0"/>
                <a:cs typeface="Arial"/>
              </a:rPr>
              <a:t>ge</a:t>
            </a:r>
            <a:r>
              <a:rPr sz="4000" dirty="0">
                <a:solidFill>
                  <a:srgbClr val="001042"/>
                </a:solidFill>
                <a:latin typeface="Aptos Display" panose="020B0004020202020204" pitchFamily="34" charset="0"/>
                <a:cs typeface="Arial"/>
              </a:rPr>
              <a:t>t</a:t>
            </a:r>
            <a:r>
              <a:rPr sz="4000" spc="130" dirty="0">
                <a:solidFill>
                  <a:srgbClr val="001042"/>
                </a:solidFill>
                <a:latin typeface="Aptos Display" panose="020B0004020202020204" pitchFamily="34" charset="0"/>
                <a:cs typeface="Times New Roman"/>
              </a:rPr>
              <a:t> </a:t>
            </a:r>
            <a:r>
              <a:rPr sz="4000" b="1" spc="-25" dirty="0">
                <a:solidFill>
                  <a:srgbClr val="001042"/>
                </a:solidFill>
                <a:latin typeface="Aptos Display" panose="020B0004020202020204" pitchFamily="34" charset="0"/>
                <a:cs typeface="Arial"/>
              </a:rPr>
              <a:t>to</a:t>
            </a:r>
            <a:r>
              <a:rPr sz="4000" b="1" spc="135" dirty="0">
                <a:solidFill>
                  <a:srgbClr val="001042"/>
                </a:solidFill>
                <a:latin typeface="Aptos Display" panose="020B0004020202020204" pitchFamily="34" charset="0"/>
                <a:cs typeface="Times New Roman"/>
              </a:rPr>
              <a:t> </a:t>
            </a:r>
            <a:r>
              <a:rPr lang="es-ES" sz="4000" b="1" spc="-25" dirty="0">
                <a:solidFill>
                  <a:srgbClr val="001042"/>
                </a:solidFill>
                <a:latin typeface="Aptos Display" panose="020B0004020202020204" pitchFamily="34" charset="0"/>
                <a:cs typeface="Arial"/>
              </a:rPr>
              <a:t>Lanzarote</a:t>
            </a:r>
            <a:r>
              <a:rPr sz="4000" b="1" spc="130" dirty="0">
                <a:solidFill>
                  <a:srgbClr val="001042"/>
                </a:solidFill>
                <a:latin typeface="Aptos Display" panose="020B0004020202020204" pitchFamily="34" charset="0"/>
                <a:cs typeface="Times New Roman"/>
              </a:rPr>
              <a:t> </a:t>
            </a:r>
            <a:r>
              <a:rPr sz="4000" dirty="0">
                <a:solidFill>
                  <a:srgbClr val="001042"/>
                </a:solidFill>
                <a:latin typeface="Aptos Display" panose="020B0004020202020204" pitchFamily="34" charset="0"/>
                <a:cs typeface="Arial"/>
              </a:rPr>
              <a:t>from</a:t>
            </a:r>
            <a:r>
              <a:rPr sz="4000" spc="125" dirty="0">
                <a:solidFill>
                  <a:srgbClr val="001042"/>
                </a:solidFill>
                <a:latin typeface="Aptos Display" panose="020B0004020202020204" pitchFamily="34" charset="0"/>
                <a:cs typeface="Times New Roman"/>
              </a:rPr>
              <a:t> </a:t>
            </a:r>
            <a:r>
              <a:rPr sz="4000" spc="-5" dirty="0">
                <a:solidFill>
                  <a:srgbClr val="001042"/>
                </a:solidFill>
                <a:latin typeface="Aptos Display" panose="020B0004020202020204" pitchFamily="34" charset="0"/>
                <a:cs typeface="Arial"/>
              </a:rPr>
              <a:t>abroad</a:t>
            </a:r>
            <a:r>
              <a:rPr sz="4000" spc="-5" dirty="0">
                <a:solidFill>
                  <a:srgbClr val="001042"/>
                </a:solidFill>
                <a:latin typeface="Aptos Display" panose="020B0004020202020204" pitchFamily="34" charset="0"/>
                <a:cs typeface="Times New Roman"/>
              </a:rPr>
              <a:t> </a:t>
            </a:r>
            <a:r>
              <a:rPr sz="4000" spc="-5" dirty="0">
                <a:solidFill>
                  <a:srgbClr val="001042"/>
                </a:solidFill>
                <a:latin typeface="Aptos Display" panose="020B0004020202020204" pitchFamily="34" charset="0"/>
                <a:cs typeface="Arial"/>
              </a:rPr>
              <a:t>i</a:t>
            </a:r>
            <a:r>
              <a:rPr sz="4000" dirty="0">
                <a:solidFill>
                  <a:srgbClr val="001042"/>
                </a:solidFill>
                <a:latin typeface="Aptos Display" panose="020B0004020202020204" pitchFamily="34" charset="0"/>
                <a:cs typeface="Arial"/>
              </a:rPr>
              <a:t>s</a:t>
            </a:r>
            <a:r>
              <a:rPr sz="4000" spc="135" dirty="0">
                <a:solidFill>
                  <a:srgbClr val="001042"/>
                </a:solidFill>
                <a:latin typeface="Aptos Display" panose="020B0004020202020204" pitchFamily="34" charset="0"/>
                <a:cs typeface="Times New Roman"/>
              </a:rPr>
              <a:t> </a:t>
            </a:r>
            <a:r>
              <a:rPr sz="4000" b="1" spc="-30" dirty="0">
                <a:solidFill>
                  <a:srgbClr val="001042"/>
                </a:solidFill>
                <a:latin typeface="Aptos Display" panose="020B0004020202020204" pitchFamily="34" charset="0"/>
                <a:cs typeface="Arial"/>
              </a:rPr>
              <a:t>by</a:t>
            </a:r>
            <a:r>
              <a:rPr sz="4000" b="1" spc="130" dirty="0">
                <a:solidFill>
                  <a:srgbClr val="001042"/>
                </a:solidFill>
                <a:latin typeface="Aptos Display" panose="020B0004020202020204" pitchFamily="34" charset="0"/>
                <a:cs typeface="Times New Roman"/>
              </a:rPr>
              <a:t> </a:t>
            </a:r>
            <a:r>
              <a:rPr sz="4000" b="1" spc="-25" dirty="0">
                <a:solidFill>
                  <a:srgbClr val="001042"/>
                </a:solidFill>
                <a:latin typeface="Aptos Display" panose="020B0004020202020204" pitchFamily="34" charset="0"/>
                <a:cs typeface="Arial"/>
              </a:rPr>
              <a:t>plane</a:t>
            </a:r>
            <a:r>
              <a:rPr sz="4000" b="1" spc="120" dirty="0">
                <a:solidFill>
                  <a:srgbClr val="001042"/>
                </a:solidFill>
                <a:latin typeface="Aptos Display" panose="020B0004020202020204" pitchFamily="34" charset="0"/>
                <a:cs typeface="Times New Roman"/>
              </a:rPr>
              <a:t> </a:t>
            </a:r>
            <a:r>
              <a:rPr sz="4000" dirty="0">
                <a:solidFill>
                  <a:srgbClr val="001042"/>
                </a:solidFill>
                <a:latin typeface="Aptos Display" panose="020B0004020202020204" pitchFamily="34" charset="0"/>
                <a:cs typeface="Arial"/>
              </a:rPr>
              <a:t>via</a:t>
            </a:r>
            <a:r>
              <a:rPr sz="4000" spc="130" dirty="0">
                <a:solidFill>
                  <a:srgbClr val="001042"/>
                </a:solidFill>
                <a:latin typeface="Aptos Display" panose="020B0004020202020204" pitchFamily="34" charset="0"/>
                <a:cs typeface="Times New Roman"/>
              </a:rPr>
              <a:t> </a:t>
            </a:r>
            <a:r>
              <a:rPr sz="4000" dirty="0">
                <a:solidFill>
                  <a:srgbClr val="001042"/>
                </a:solidFill>
                <a:latin typeface="Aptos Display" panose="020B0004020202020204" pitchFamily="34" charset="0"/>
                <a:cs typeface="Arial"/>
              </a:rPr>
              <a:t>the</a:t>
            </a:r>
            <a:r>
              <a:rPr sz="4000" spc="120" dirty="0">
                <a:solidFill>
                  <a:srgbClr val="001042"/>
                </a:solidFill>
                <a:latin typeface="Aptos Display" panose="020B0004020202020204" pitchFamily="34" charset="0"/>
                <a:cs typeface="Times New Roman"/>
              </a:rPr>
              <a:t> </a:t>
            </a:r>
            <a:r>
              <a:rPr lang="es-ES" sz="4000" b="1" spc="-30" dirty="0">
                <a:solidFill>
                  <a:srgbClr val="001042"/>
                </a:solidFill>
                <a:latin typeface="Aptos Display" panose="020B0004020202020204" pitchFamily="34" charset="0"/>
                <a:cs typeface="Arial"/>
              </a:rPr>
              <a:t>César Manrique-Lanzarote </a:t>
            </a:r>
            <a:r>
              <a:rPr lang="es-ES" sz="4000" b="1" spc="-30" dirty="0" err="1">
                <a:solidFill>
                  <a:srgbClr val="001042"/>
                </a:solidFill>
                <a:latin typeface="Aptos Display" panose="020B0004020202020204" pitchFamily="34" charset="0"/>
                <a:cs typeface="Arial"/>
              </a:rPr>
              <a:t>Airport</a:t>
            </a:r>
            <a:r>
              <a:rPr sz="4000" spc="-25" dirty="0">
                <a:solidFill>
                  <a:srgbClr val="001042"/>
                </a:solidFill>
                <a:latin typeface="Aptos Display" panose="020B0004020202020204" pitchFamily="34" charset="0"/>
                <a:cs typeface="Arial"/>
              </a:rPr>
              <a:t>.</a:t>
            </a:r>
            <a:r>
              <a:rPr lang="es-ES" sz="4000" spc="-25" dirty="0">
                <a:solidFill>
                  <a:srgbClr val="001042"/>
                </a:solidFill>
                <a:latin typeface="Aptos Display" panose="020B0004020202020204" pitchFamily="34" charset="0"/>
                <a:cs typeface="Arial"/>
              </a:rPr>
              <a:t> </a:t>
            </a:r>
            <a:r>
              <a:rPr lang="en-US" sz="4000" spc="-25" dirty="0">
                <a:solidFill>
                  <a:srgbClr val="001042"/>
                </a:solidFill>
                <a:latin typeface="Aptos Display" panose="020B0004020202020204" pitchFamily="34" charset="0"/>
                <a:cs typeface="Arial"/>
              </a:rPr>
              <a:t>The airport is located near </a:t>
            </a:r>
            <a:r>
              <a:rPr lang="en-US" sz="4000" spc="-25" dirty="0" err="1">
                <a:solidFill>
                  <a:srgbClr val="001042"/>
                </a:solidFill>
                <a:latin typeface="Aptos Display" panose="020B0004020202020204" pitchFamily="34" charset="0"/>
                <a:cs typeface="Arial"/>
              </a:rPr>
              <a:t>Arrecife</a:t>
            </a:r>
            <a:r>
              <a:rPr lang="en-US" sz="4000" spc="-25" dirty="0">
                <a:solidFill>
                  <a:srgbClr val="001042"/>
                </a:solidFill>
                <a:latin typeface="Aptos Display" panose="020B0004020202020204" pitchFamily="34" charset="0"/>
                <a:cs typeface="Arial"/>
              </a:rPr>
              <a:t>.</a:t>
            </a:r>
            <a:endParaRPr sz="4000" dirty="0">
              <a:latin typeface="Aptos Display" panose="020B0004020202020204" pitchFamily="34" charset="0"/>
              <a:cs typeface="Arial"/>
            </a:endParaRPr>
          </a:p>
        </p:txBody>
      </p:sp>
      <p:sp>
        <p:nvSpPr>
          <p:cNvPr id="6" name="object 6"/>
          <p:cNvSpPr txBox="1"/>
          <p:nvPr/>
        </p:nvSpPr>
        <p:spPr>
          <a:xfrm>
            <a:off x="7001184" y="3006725"/>
            <a:ext cx="12802870" cy="2954655"/>
          </a:xfrm>
          <a:prstGeom prst="rect">
            <a:avLst/>
          </a:prstGeom>
        </p:spPr>
        <p:txBody>
          <a:bodyPr vert="horz" wrap="square" lIns="0" tIns="0" rIns="0" bIns="0" rtlCol="0">
            <a:spAutoFit/>
          </a:bodyPr>
          <a:lstStyle/>
          <a:p>
            <a:pPr marL="12700" marR="5080" algn="just">
              <a:lnSpc>
                <a:spcPct val="95800"/>
              </a:lnSpc>
            </a:pPr>
            <a:r>
              <a:rPr sz="4000" dirty="0">
                <a:solidFill>
                  <a:srgbClr val="001042"/>
                </a:solidFill>
                <a:latin typeface="Aptos Display" panose="020B0004020202020204" pitchFamily="34" charset="0"/>
                <a:cs typeface="Arial"/>
              </a:rPr>
              <a:t>There</a:t>
            </a:r>
            <a:r>
              <a:rPr sz="4000" spc="125" dirty="0">
                <a:solidFill>
                  <a:srgbClr val="001042"/>
                </a:solidFill>
                <a:latin typeface="Aptos Display" panose="020B0004020202020204" pitchFamily="34" charset="0"/>
                <a:cs typeface="Times New Roman"/>
              </a:rPr>
              <a:t> </a:t>
            </a:r>
            <a:r>
              <a:rPr lang="es-ES" sz="4000" spc="-5" dirty="0">
                <a:solidFill>
                  <a:srgbClr val="001042"/>
                </a:solidFill>
                <a:latin typeface="Aptos Display" panose="020B0004020202020204" pitchFamily="34" charset="0"/>
                <a:cs typeface="Arial"/>
              </a:rPr>
              <a:t>are </a:t>
            </a:r>
            <a:r>
              <a:rPr lang="es-ES" sz="4000" spc="-5" dirty="0" err="1">
                <a:solidFill>
                  <a:srgbClr val="001042"/>
                </a:solidFill>
                <a:latin typeface="Aptos Display" panose="020B0004020202020204" pitchFamily="34" charset="0"/>
                <a:cs typeface="Arial"/>
              </a:rPr>
              <a:t>two</a:t>
            </a:r>
            <a:r>
              <a:rPr sz="4000" spc="135" dirty="0">
                <a:solidFill>
                  <a:srgbClr val="001042"/>
                </a:solidFill>
                <a:latin typeface="Aptos Display" panose="020B0004020202020204" pitchFamily="34" charset="0"/>
                <a:cs typeface="Times New Roman"/>
              </a:rPr>
              <a:t> </a:t>
            </a:r>
            <a:r>
              <a:rPr sz="4000" b="1" spc="-30" dirty="0">
                <a:solidFill>
                  <a:srgbClr val="001042"/>
                </a:solidFill>
                <a:latin typeface="Aptos Display" panose="020B0004020202020204" pitchFamily="34" charset="0"/>
                <a:cs typeface="Arial"/>
              </a:rPr>
              <a:t>bus</a:t>
            </a:r>
            <a:r>
              <a:rPr sz="4000" b="1" spc="130" dirty="0">
                <a:solidFill>
                  <a:srgbClr val="001042"/>
                </a:solidFill>
                <a:latin typeface="Aptos Display" panose="020B0004020202020204" pitchFamily="34" charset="0"/>
                <a:cs typeface="Times New Roman"/>
              </a:rPr>
              <a:t> </a:t>
            </a:r>
            <a:r>
              <a:rPr sz="4000" b="1" spc="-15" dirty="0">
                <a:solidFill>
                  <a:srgbClr val="001042"/>
                </a:solidFill>
                <a:latin typeface="Aptos Display" panose="020B0004020202020204" pitchFamily="34" charset="0"/>
                <a:cs typeface="Arial"/>
              </a:rPr>
              <a:t>li</a:t>
            </a:r>
            <a:r>
              <a:rPr sz="4000" b="1" spc="-45" dirty="0">
                <a:solidFill>
                  <a:srgbClr val="001042"/>
                </a:solidFill>
                <a:latin typeface="Aptos Display" panose="020B0004020202020204" pitchFamily="34" charset="0"/>
                <a:cs typeface="Arial"/>
              </a:rPr>
              <a:t>n</a:t>
            </a:r>
            <a:r>
              <a:rPr sz="4000" b="1" dirty="0">
                <a:solidFill>
                  <a:srgbClr val="001042"/>
                </a:solidFill>
                <a:latin typeface="Aptos Display" panose="020B0004020202020204" pitchFamily="34" charset="0"/>
                <a:cs typeface="Arial"/>
              </a:rPr>
              <a:t>e</a:t>
            </a:r>
            <a:r>
              <a:rPr lang="es-ES" sz="4000" b="1" dirty="0">
                <a:solidFill>
                  <a:srgbClr val="001042"/>
                </a:solidFill>
                <a:latin typeface="Aptos Display" panose="020B0004020202020204" pitchFamily="34" charset="0"/>
                <a:cs typeface="Arial"/>
              </a:rPr>
              <a:t>s “</a:t>
            </a:r>
            <a:r>
              <a:rPr lang="en-US" sz="4000" b="1" dirty="0">
                <a:solidFill>
                  <a:schemeClr val="tx2">
                    <a:lumMod val="50000"/>
                  </a:schemeClr>
                </a:solidFill>
                <a:latin typeface="Aptos Display" panose="020B0004020202020204" pitchFamily="34" charset="0"/>
                <a:cs typeface="Arial"/>
              </a:rPr>
              <a:t>Intercity Bus Lanzarote”</a:t>
            </a:r>
            <a:r>
              <a:rPr sz="4000" b="1" spc="125" dirty="0">
                <a:solidFill>
                  <a:srgbClr val="001042"/>
                </a:solidFill>
                <a:latin typeface="Aptos Display" panose="020B0004020202020204" pitchFamily="34" charset="0"/>
                <a:cs typeface="Times New Roman"/>
              </a:rPr>
              <a:t> </a:t>
            </a:r>
            <a:r>
              <a:rPr sz="4000" spc="-20" dirty="0">
                <a:solidFill>
                  <a:srgbClr val="001042"/>
                </a:solidFill>
                <a:latin typeface="Aptos Display" panose="020B0004020202020204" pitchFamily="34" charset="0"/>
                <a:cs typeface="Arial"/>
              </a:rPr>
              <a:t>that</a:t>
            </a:r>
            <a:r>
              <a:rPr sz="4000" spc="125" dirty="0">
                <a:solidFill>
                  <a:srgbClr val="001042"/>
                </a:solidFill>
                <a:latin typeface="Aptos Display" panose="020B0004020202020204" pitchFamily="34" charset="0"/>
                <a:cs typeface="Times New Roman"/>
              </a:rPr>
              <a:t> </a:t>
            </a:r>
            <a:r>
              <a:rPr sz="4000" dirty="0">
                <a:solidFill>
                  <a:srgbClr val="001042"/>
                </a:solidFill>
                <a:latin typeface="Aptos Display" panose="020B0004020202020204" pitchFamily="34" charset="0"/>
                <a:cs typeface="Arial"/>
              </a:rPr>
              <a:t>connect</a:t>
            </a:r>
            <a:r>
              <a:rPr lang="es-ES" sz="4000" dirty="0">
                <a:solidFill>
                  <a:srgbClr val="001042"/>
                </a:solidFill>
                <a:latin typeface="Aptos Display" panose="020B0004020202020204" pitchFamily="34" charset="0"/>
                <a:cs typeface="Arial"/>
              </a:rPr>
              <a:t> </a:t>
            </a:r>
            <a:r>
              <a:rPr lang="es-ES" sz="4000" dirty="0" err="1">
                <a:solidFill>
                  <a:srgbClr val="001042"/>
                </a:solidFill>
                <a:latin typeface="Aptos Display" panose="020B0004020202020204" pitchFamily="34" charset="0"/>
                <a:cs typeface="Arial"/>
              </a:rPr>
              <a:t>the</a:t>
            </a:r>
            <a:r>
              <a:rPr lang="es-ES" sz="4000" dirty="0">
                <a:solidFill>
                  <a:srgbClr val="001042"/>
                </a:solidFill>
                <a:latin typeface="Aptos Display" panose="020B0004020202020204" pitchFamily="34" charset="0"/>
                <a:cs typeface="Arial"/>
              </a:rPr>
              <a:t> </a:t>
            </a:r>
            <a:r>
              <a:rPr lang="es-ES" sz="4000" dirty="0" err="1">
                <a:solidFill>
                  <a:srgbClr val="001042"/>
                </a:solidFill>
                <a:latin typeface="Aptos Display" panose="020B0004020202020204" pitchFamily="34" charset="0"/>
                <a:cs typeface="Arial"/>
              </a:rPr>
              <a:t>Airport</a:t>
            </a:r>
            <a:r>
              <a:rPr lang="es-ES" sz="4000" dirty="0">
                <a:solidFill>
                  <a:srgbClr val="001042"/>
                </a:solidFill>
                <a:latin typeface="Aptos Display" panose="020B0004020202020204" pitchFamily="34" charset="0"/>
                <a:cs typeface="Arial"/>
              </a:rPr>
              <a:t> </a:t>
            </a:r>
            <a:r>
              <a:rPr lang="es-ES" sz="4000" dirty="0" err="1">
                <a:solidFill>
                  <a:srgbClr val="001042"/>
                </a:solidFill>
                <a:latin typeface="Aptos Display" panose="020B0004020202020204" pitchFamily="34" charset="0"/>
                <a:cs typeface="Arial"/>
              </a:rPr>
              <a:t>to</a:t>
            </a:r>
            <a:r>
              <a:rPr lang="es-ES" sz="4000" dirty="0">
                <a:solidFill>
                  <a:srgbClr val="001042"/>
                </a:solidFill>
                <a:latin typeface="Aptos Display" panose="020B0004020202020204" pitchFamily="34" charset="0"/>
                <a:cs typeface="Arial"/>
              </a:rPr>
              <a:t> Arrecife: </a:t>
            </a:r>
          </a:p>
          <a:p>
            <a:pPr marL="584200" marR="5080" indent="-571500" algn="just">
              <a:lnSpc>
                <a:spcPct val="95800"/>
              </a:lnSpc>
              <a:buFontTx/>
              <a:buChar char="-"/>
            </a:pPr>
            <a:r>
              <a:rPr lang="es-ES" sz="4000" b="1" dirty="0">
                <a:solidFill>
                  <a:srgbClr val="001042"/>
                </a:solidFill>
                <a:latin typeface="Aptos Display" panose="020B0004020202020204" pitchFamily="34" charset="0"/>
                <a:cs typeface="Arial"/>
              </a:rPr>
              <a:t>Line 22: </a:t>
            </a:r>
            <a:r>
              <a:rPr lang="en-US" sz="4000" dirty="0">
                <a:solidFill>
                  <a:srgbClr val="001042"/>
                </a:solidFill>
                <a:latin typeface="Aptos Display" panose="020B0004020202020204" pitchFamily="34" charset="0"/>
                <a:cs typeface="Arial"/>
              </a:rPr>
              <a:t>Every 25 minutes, Monday - Friday only). </a:t>
            </a:r>
          </a:p>
          <a:p>
            <a:pPr marL="584200" marR="5080" indent="-571500" algn="just">
              <a:lnSpc>
                <a:spcPct val="95800"/>
              </a:lnSpc>
              <a:buFontTx/>
              <a:buChar char="-"/>
            </a:pPr>
            <a:r>
              <a:rPr lang="en-US" sz="4000" b="1" dirty="0">
                <a:solidFill>
                  <a:srgbClr val="001042"/>
                </a:solidFill>
                <a:latin typeface="Aptos Display" panose="020B0004020202020204" pitchFamily="34" charset="0"/>
                <a:cs typeface="Arial"/>
              </a:rPr>
              <a:t>Line 23: </a:t>
            </a:r>
            <a:r>
              <a:rPr lang="en-US" sz="4000" dirty="0">
                <a:solidFill>
                  <a:srgbClr val="001042"/>
                </a:solidFill>
                <a:latin typeface="Aptos Display" panose="020B0004020202020204" pitchFamily="34" charset="0"/>
                <a:cs typeface="Arial"/>
              </a:rPr>
              <a:t>Every hour on weekdays and every 50 mins on weekends and holidays</a:t>
            </a:r>
            <a:r>
              <a:rPr lang="en-US" sz="4000" dirty="0">
                <a:solidFill>
                  <a:srgbClr val="001042"/>
                </a:solidFill>
                <a:latin typeface="Arial"/>
                <a:cs typeface="Arial"/>
              </a:rPr>
              <a:t>.</a:t>
            </a:r>
          </a:p>
        </p:txBody>
      </p:sp>
      <p:sp>
        <p:nvSpPr>
          <p:cNvPr id="7" name="object 7"/>
          <p:cNvSpPr txBox="1"/>
          <p:nvPr/>
        </p:nvSpPr>
        <p:spPr>
          <a:xfrm>
            <a:off x="7001184" y="6153029"/>
            <a:ext cx="12802870" cy="3492366"/>
          </a:xfrm>
          <a:prstGeom prst="rect">
            <a:avLst/>
          </a:prstGeom>
        </p:spPr>
        <p:txBody>
          <a:bodyPr vert="horz" wrap="square" lIns="0" tIns="0" rIns="0" bIns="0" rtlCol="0">
            <a:spAutoFit/>
          </a:bodyPr>
          <a:lstStyle/>
          <a:p>
            <a:pPr marL="12700" marR="5080" algn="just">
              <a:lnSpc>
                <a:spcPts val="5520"/>
              </a:lnSpc>
            </a:pPr>
            <a:r>
              <a:rPr lang="es-ES" sz="4000" dirty="0">
                <a:solidFill>
                  <a:srgbClr val="001042"/>
                </a:solidFill>
                <a:latin typeface="Aptos Display" panose="020B0004020202020204" pitchFamily="34" charset="0"/>
                <a:cs typeface="Arial"/>
              </a:rPr>
              <a:t>For time table </a:t>
            </a:r>
            <a:r>
              <a:rPr sz="4000" spc="-5" dirty="0">
                <a:solidFill>
                  <a:srgbClr val="001042"/>
                </a:solidFill>
                <a:latin typeface="Aptos Display" panose="020B0004020202020204" pitchFamily="34" charset="0"/>
                <a:cs typeface="Arial"/>
              </a:rPr>
              <a:t>an</a:t>
            </a:r>
            <a:r>
              <a:rPr sz="4000" dirty="0">
                <a:solidFill>
                  <a:srgbClr val="001042"/>
                </a:solidFill>
                <a:latin typeface="Aptos Display" panose="020B0004020202020204" pitchFamily="34" charset="0"/>
                <a:cs typeface="Arial"/>
              </a:rPr>
              <a:t>d</a:t>
            </a:r>
            <a:r>
              <a:rPr sz="4000" spc="135" dirty="0">
                <a:solidFill>
                  <a:srgbClr val="001042"/>
                </a:solidFill>
                <a:latin typeface="Aptos Display" panose="020B0004020202020204" pitchFamily="34" charset="0"/>
                <a:cs typeface="Times New Roman"/>
              </a:rPr>
              <a:t> </a:t>
            </a:r>
            <a:r>
              <a:rPr sz="4000" spc="-5" dirty="0">
                <a:solidFill>
                  <a:srgbClr val="001042"/>
                </a:solidFill>
                <a:latin typeface="Aptos Display" panose="020B0004020202020204" pitchFamily="34" charset="0"/>
                <a:cs typeface="Arial"/>
              </a:rPr>
              <a:t>purch</a:t>
            </a:r>
            <a:r>
              <a:rPr sz="4000" spc="15" dirty="0">
                <a:solidFill>
                  <a:srgbClr val="001042"/>
                </a:solidFill>
                <a:latin typeface="Aptos Display" panose="020B0004020202020204" pitchFamily="34" charset="0"/>
                <a:cs typeface="Arial"/>
              </a:rPr>
              <a:t>a</a:t>
            </a:r>
            <a:r>
              <a:rPr sz="4000" dirty="0">
                <a:solidFill>
                  <a:srgbClr val="001042"/>
                </a:solidFill>
                <a:latin typeface="Aptos Display" panose="020B0004020202020204" pitchFamily="34" charset="0"/>
                <a:cs typeface="Arial"/>
              </a:rPr>
              <a:t>se</a:t>
            </a:r>
            <a:r>
              <a:rPr sz="4000" dirty="0">
                <a:solidFill>
                  <a:srgbClr val="001042"/>
                </a:solidFill>
                <a:latin typeface="Aptos Display" panose="020B0004020202020204" pitchFamily="34" charset="0"/>
                <a:cs typeface="Times New Roman"/>
              </a:rPr>
              <a:t> </a:t>
            </a:r>
            <a:r>
              <a:rPr sz="4000" dirty="0">
                <a:solidFill>
                  <a:srgbClr val="001042"/>
                </a:solidFill>
                <a:latin typeface="Aptos Display" panose="020B0004020202020204" pitchFamily="34" charset="0"/>
                <a:cs typeface="Arial"/>
              </a:rPr>
              <a:t>your</a:t>
            </a:r>
            <a:r>
              <a:rPr sz="4000" spc="114" dirty="0">
                <a:solidFill>
                  <a:srgbClr val="001042"/>
                </a:solidFill>
                <a:latin typeface="Aptos Display" panose="020B0004020202020204" pitchFamily="34" charset="0"/>
                <a:cs typeface="Times New Roman"/>
              </a:rPr>
              <a:t> </a:t>
            </a:r>
            <a:r>
              <a:rPr sz="4000" spc="-20" dirty="0">
                <a:solidFill>
                  <a:srgbClr val="001042"/>
                </a:solidFill>
                <a:latin typeface="Aptos Display" panose="020B0004020202020204" pitchFamily="34" charset="0"/>
                <a:cs typeface="Arial"/>
              </a:rPr>
              <a:t>tickets</a:t>
            </a:r>
            <a:r>
              <a:rPr sz="4000" spc="135" dirty="0">
                <a:solidFill>
                  <a:srgbClr val="001042"/>
                </a:solidFill>
                <a:latin typeface="Aptos Display" panose="020B0004020202020204" pitchFamily="34" charset="0"/>
                <a:cs typeface="Times New Roman"/>
              </a:rPr>
              <a:t> </a:t>
            </a:r>
            <a:r>
              <a:rPr sz="4000" spc="-25" dirty="0">
                <a:solidFill>
                  <a:srgbClr val="001042"/>
                </a:solidFill>
                <a:latin typeface="Aptos Display" panose="020B0004020202020204" pitchFamily="34" charset="0"/>
                <a:cs typeface="Arial"/>
              </a:rPr>
              <a:t>at</a:t>
            </a:r>
            <a:endParaRPr lang="es-ES" sz="4000" spc="-25" dirty="0">
              <a:solidFill>
                <a:srgbClr val="001042"/>
              </a:solidFill>
              <a:latin typeface="Aptos Display" panose="020B0004020202020204" pitchFamily="34" charset="0"/>
              <a:cs typeface="Arial"/>
            </a:endParaRPr>
          </a:p>
          <a:p>
            <a:pPr marL="12700" marR="5080">
              <a:lnSpc>
                <a:spcPts val="5520"/>
              </a:lnSpc>
            </a:pPr>
            <a:r>
              <a:rPr lang="es-ES" sz="4000" dirty="0">
                <a:latin typeface="Aptos Display" panose="020B0004020202020204" pitchFamily="34" charset="0"/>
                <a:cs typeface="Arial"/>
                <a:hlinkClick r:id="rId3"/>
              </a:rPr>
              <a:t>https://arrecifebus.com/?option=com_content&amp;view=article&amp;id=2310&amp;lang=es</a:t>
            </a:r>
            <a:r>
              <a:rPr lang="es-ES" sz="4000" dirty="0">
                <a:latin typeface="Aptos Display" panose="020B0004020202020204" pitchFamily="34" charset="0"/>
                <a:cs typeface="Arial"/>
              </a:rPr>
              <a:t> </a:t>
            </a:r>
          </a:p>
          <a:p>
            <a:pPr marL="12700" marR="5080">
              <a:lnSpc>
                <a:spcPts val="5520"/>
              </a:lnSpc>
            </a:pPr>
            <a:r>
              <a:rPr lang="es-ES" sz="4000" dirty="0" err="1">
                <a:latin typeface="Aptos Display" panose="020B0004020202020204" pitchFamily="34" charset="0"/>
                <a:cs typeface="Arial"/>
              </a:rPr>
              <a:t>You</a:t>
            </a:r>
            <a:r>
              <a:rPr lang="es-ES" sz="4000" dirty="0">
                <a:latin typeface="Aptos Display" panose="020B0004020202020204" pitchFamily="34" charset="0"/>
                <a:cs typeface="Arial"/>
              </a:rPr>
              <a:t> can </a:t>
            </a:r>
            <a:r>
              <a:rPr lang="es-ES" sz="4000" dirty="0" err="1">
                <a:latin typeface="Aptos Display" panose="020B0004020202020204" pitchFamily="34" charset="0"/>
                <a:cs typeface="Arial"/>
              </a:rPr>
              <a:t>also</a:t>
            </a:r>
            <a:r>
              <a:rPr lang="es-ES" sz="4000" dirty="0">
                <a:latin typeface="Aptos Display" panose="020B0004020202020204" pitchFamily="34" charset="0"/>
                <a:cs typeface="Arial"/>
              </a:rPr>
              <a:t> </a:t>
            </a:r>
            <a:r>
              <a:rPr lang="es-ES" sz="4000" dirty="0" err="1">
                <a:latin typeface="Aptos Display" panose="020B0004020202020204" pitchFamily="34" charset="0"/>
                <a:cs typeface="Arial"/>
              </a:rPr>
              <a:t>take</a:t>
            </a:r>
            <a:r>
              <a:rPr lang="es-ES" sz="4000" dirty="0">
                <a:latin typeface="Aptos Display" panose="020B0004020202020204" pitchFamily="34" charset="0"/>
                <a:cs typeface="Arial"/>
              </a:rPr>
              <a:t> a </a:t>
            </a:r>
            <a:r>
              <a:rPr lang="es-ES" sz="4000" b="1" dirty="0">
                <a:latin typeface="Aptos Display" panose="020B0004020202020204" pitchFamily="34" charset="0"/>
                <a:cs typeface="Arial"/>
              </a:rPr>
              <a:t>taxi</a:t>
            </a:r>
            <a:r>
              <a:rPr lang="es-ES" sz="4000" dirty="0">
                <a:latin typeface="Aptos Display" panose="020B0004020202020204" pitchFamily="34" charset="0"/>
                <a:cs typeface="Arial"/>
              </a:rPr>
              <a:t> </a:t>
            </a:r>
            <a:r>
              <a:rPr lang="es-ES" sz="4000" dirty="0" err="1">
                <a:latin typeface="Aptos Display" panose="020B0004020202020204" pitchFamily="34" charset="0"/>
                <a:cs typeface="Arial"/>
              </a:rPr>
              <a:t>from</a:t>
            </a:r>
            <a:r>
              <a:rPr lang="es-ES" sz="4000" dirty="0">
                <a:latin typeface="Aptos Display" panose="020B0004020202020204" pitchFamily="34" charset="0"/>
                <a:cs typeface="Arial"/>
              </a:rPr>
              <a:t> the </a:t>
            </a:r>
            <a:r>
              <a:rPr lang="es-ES" sz="4000" dirty="0" err="1">
                <a:latin typeface="Aptos Display" panose="020B0004020202020204" pitchFamily="34" charset="0"/>
                <a:cs typeface="Arial"/>
              </a:rPr>
              <a:t>Airport</a:t>
            </a:r>
            <a:r>
              <a:rPr lang="es-ES" sz="4000" dirty="0">
                <a:latin typeface="Aptos Display" panose="020B0004020202020204" pitchFamily="34" charset="0"/>
                <a:cs typeface="Arial"/>
              </a:rPr>
              <a:t> to Arrecife. Price: 16-18€</a:t>
            </a:r>
          </a:p>
        </p:txBody>
      </p:sp>
      <p:sp>
        <p:nvSpPr>
          <p:cNvPr id="8" name="AutoShape 2" descr="Arrecife - Wikipedia">
            <a:extLst>
              <a:ext uri="{FF2B5EF4-FFF2-40B4-BE49-F238E27FC236}">
                <a16:creationId xmlns:a16="http://schemas.microsoft.com/office/drawing/2014/main" id="{225EFEC7-05BD-A567-7935-C41DBCDE44A3}"/>
              </a:ext>
            </a:extLst>
          </p:cNvPr>
          <p:cNvSpPr>
            <a:spLocks noChangeAspect="1" noChangeArrowheads="1"/>
          </p:cNvSpPr>
          <p:nvPr/>
        </p:nvSpPr>
        <p:spPr bwMode="auto">
          <a:xfrm>
            <a:off x="9899650" y="6130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4340" name="Picture 4" descr="Arrecife - What to see, how to get to Lanzarote">
            <a:extLst>
              <a:ext uri="{FF2B5EF4-FFF2-40B4-BE49-F238E27FC236}">
                <a16:creationId xmlns:a16="http://schemas.microsoft.com/office/drawing/2014/main" id="{3F04BE37-254C-6EAD-189E-6AC0670358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251" y="9827202"/>
            <a:ext cx="13402310" cy="27394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3374189" y="-7677"/>
            <a:ext cx="6701790" cy="12565380"/>
          </a:xfrm>
          <a:custGeom>
            <a:avLst/>
            <a:gdLst/>
            <a:ahLst/>
            <a:cxnLst/>
            <a:rect l="l" t="t" r="r" b="b"/>
            <a:pathLst>
              <a:path w="6701790" h="12565380">
                <a:moveTo>
                  <a:pt x="0" y="12565062"/>
                </a:moveTo>
                <a:lnTo>
                  <a:pt x="6701620" y="12565062"/>
                </a:lnTo>
                <a:lnTo>
                  <a:pt x="6701620" y="0"/>
                </a:lnTo>
                <a:lnTo>
                  <a:pt x="0" y="0"/>
                </a:lnTo>
                <a:lnTo>
                  <a:pt x="0" y="12565062"/>
                </a:lnTo>
                <a:close/>
              </a:path>
            </a:pathLst>
          </a:custGeom>
          <a:solidFill>
            <a:srgbClr val="303D82"/>
          </a:solidFill>
        </p:spPr>
        <p:txBody>
          <a:bodyPr wrap="square" lIns="0" tIns="0" rIns="0" bIns="0" rtlCol="0"/>
          <a:lstStyle/>
          <a:p>
            <a:endParaRPr lang="es-ES" dirty="0"/>
          </a:p>
        </p:txBody>
      </p:sp>
      <p:sp>
        <p:nvSpPr>
          <p:cNvPr id="4" name="object 4"/>
          <p:cNvSpPr/>
          <p:nvPr/>
        </p:nvSpPr>
        <p:spPr>
          <a:xfrm>
            <a:off x="82757" y="0"/>
            <a:ext cx="6701790" cy="12565380"/>
          </a:xfrm>
          <a:custGeom>
            <a:avLst/>
            <a:gdLst/>
            <a:ahLst/>
            <a:cxnLst/>
            <a:rect l="l" t="t" r="r" b="b"/>
            <a:pathLst>
              <a:path w="6701790" h="12565380">
                <a:moveTo>
                  <a:pt x="0" y="12565062"/>
                </a:moveTo>
                <a:lnTo>
                  <a:pt x="6701620" y="12565062"/>
                </a:lnTo>
                <a:lnTo>
                  <a:pt x="6701620" y="0"/>
                </a:lnTo>
                <a:lnTo>
                  <a:pt x="0" y="0"/>
                </a:lnTo>
                <a:lnTo>
                  <a:pt x="0" y="12565062"/>
                </a:lnTo>
                <a:close/>
              </a:path>
            </a:pathLst>
          </a:custGeom>
          <a:solidFill>
            <a:srgbClr val="001F5F"/>
          </a:solidFill>
        </p:spPr>
        <p:txBody>
          <a:bodyPr wrap="square" lIns="0" tIns="0" rIns="0" bIns="0" rtlCol="0"/>
          <a:lstStyle/>
          <a:p>
            <a:endParaRPr/>
          </a:p>
        </p:txBody>
      </p:sp>
      <p:sp>
        <p:nvSpPr>
          <p:cNvPr id="5" name="object 5"/>
          <p:cNvSpPr txBox="1"/>
          <p:nvPr/>
        </p:nvSpPr>
        <p:spPr>
          <a:xfrm>
            <a:off x="973303" y="1294292"/>
            <a:ext cx="3910329" cy="9803196"/>
          </a:xfrm>
          <a:prstGeom prst="rect">
            <a:avLst/>
          </a:prstGeom>
        </p:spPr>
        <p:txBody>
          <a:bodyPr vert="horz" wrap="square" lIns="0" tIns="0" rIns="0" bIns="0" rtlCol="0">
            <a:spAutoFit/>
          </a:bodyPr>
          <a:lstStyle/>
          <a:p>
            <a:pPr marL="12700">
              <a:lnSpc>
                <a:spcPct val="100000"/>
              </a:lnSpc>
            </a:pPr>
            <a:r>
              <a:rPr sz="23550" spc="-10" dirty="0">
                <a:solidFill>
                  <a:srgbClr val="FFFFFF"/>
                </a:solidFill>
                <a:latin typeface="Arial"/>
                <a:cs typeface="Arial"/>
              </a:rPr>
              <a:t>04</a:t>
            </a:r>
            <a:endParaRPr sz="23550" dirty="0">
              <a:latin typeface="Arial"/>
              <a:cs typeface="Arial"/>
            </a:endParaRPr>
          </a:p>
          <a:p>
            <a:pPr marL="12700">
              <a:lnSpc>
                <a:spcPct val="100000"/>
              </a:lnSpc>
              <a:spcBef>
                <a:spcPts val="3550"/>
              </a:spcBef>
            </a:pPr>
            <a:r>
              <a:rPr sz="9400" spc="-5" dirty="0">
                <a:solidFill>
                  <a:srgbClr val="FFFFFF"/>
                </a:solidFill>
                <a:latin typeface="Arial"/>
                <a:cs typeface="Arial"/>
              </a:rPr>
              <a:t>Hote</a:t>
            </a:r>
            <a:r>
              <a:rPr sz="9400" dirty="0">
                <a:solidFill>
                  <a:srgbClr val="FFFFFF"/>
                </a:solidFill>
                <a:latin typeface="Arial"/>
                <a:cs typeface="Arial"/>
              </a:rPr>
              <a:t>l</a:t>
            </a:r>
            <a:r>
              <a:rPr sz="9400" spc="-50" dirty="0">
                <a:solidFill>
                  <a:srgbClr val="FFFFFF"/>
                </a:solidFill>
                <a:latin typeface="Arial"/>
                <a:cs typeface="Arial"/>
              </a:rPr>
              <a:t>s</a:t>
            </a:r>
            <a:endParaRPr sz="9400" dirty="0">
              <a:latin typeface="Arial"/>
              <a:cs typeface="Arial"/>
            </a:endParaRPr>
          </a:p>
          <a:p>
            <a:pPr marL="85725" marR="5080">
              <a:lnSpc>
                <a:spcPct val="95800"/>
              </a:lnSpc>
              <a:spcBef>
                <a:spcPts val="2210"/>
              </a:spcBef>
            </a:pPr>
            <a:r>
              <a:rPr sz="4500" b="1" spc="-30" dirty="0">
                <a:solidFill>
                  <a:srgbClr val="FFFFFF"/>
                </a:solidFill>
                <a:latin typeface="Aptos Display" panose="020B0004020202020204" pitchFamily="34" charset="0"/>
                <a:cs typeface="Arial"/>
              </a:rPr>
              <a:t>You</a:t>
            </a:r>
            <a:r>
              <a:rPr sz="4500" b="1" spc="125" dirty="0">
                <a:solidFill>
                  <a:srgbClr val="FFFFFF"/>
                </a:solidFill>
                <a:latin typeface="Aptos Display" panose="020B0004020202020204" pitchFamily="34" charset="0"/>
                <a:cs typeface="Times New Roman"/>
              </a:rPr>
              <a:t> </a:t>
            </a:r>
            <a:r>
              <a:rPr sz="4500" b="1" spc="-5" dirty="0">
                <a:solidFill>
                  <a:srgbClr val="FFFFFF"/>
                </a:solidFill>
                <a:latin typeface="Aptos Display" panose="020B0004020202020204" pitchFamily="34" charset="0"/>
                <a:cs typeface="Arial"/>
              </a:rPr>
              <a:t>ar</a:t>
            </a:r>
            <a:r>
              <a:rPr sz="4500" b="1" dirty="0">
                <a:solidFill>
                  <a:srgbClr val="FFFFFF"/>
                </a:solidFill>
                <a:latin typeface="Aptos Display" panose="020B0004020202020204" pitchFamily="34" charset="0"/>
                <a:cs typeface="Arial"/>
              </a:rPr>
              <a:t>e</a:t>
            </a:r>
            <a:r>
              <a:rPr sz="4500" b="1" spc="125" dirty="0">
                <a:solidFill>
                  <a:srgbClr val="FFFFFF"/>
                </a:solidFill>
                <a:latin typeface="Aptos Display" panose="020B0004020202020204" pitchFamily="34" charset="0"/>
                <a:cs typeface="Times New Roman"/>
              </a:rPr>
              <a:t> </a:t>
            </a:r>
            <a:r>
              <a:rPr sz="4500" b="1" dirty="0">
                <a:solidFill>
                  <a:srgbClr val="FFFFFF"/>
                </a:solidFill>
                <a:latin typeface="Aptos Display" panose="020B0004020202020204" pitchFamily="34" charset="0"/>
                <a:cs typeface="Arial"/>
              </a:rPr>
              <a:t>free</a:t>
            </a:r>
            <a:r>
              <a:rPr sz="4500" b="1" dirty="0">
                <a:solidFill>
                  <a:srgbClr val="FFFFFF"/>
                </a:solidFill>
                <a:latin typeface="Aptos Display" panose="020B0004020202020204" pitchFamily="34" charset="0"/>
                <a:cs typeface="Times New Roman"/>
              </a:rPr>
              <a:t> </a:t>
            </a:r>
            <a:r>
              <a:rPr sz="4500" b="1" spc="-25" dirty="0">
                <a:solidFill>
                  <a:srgbClr val="FFFFFF"/>
                </a:solidFill>
                <a:latin typeface="Aptos Display" panose="020B0004020202020204" pitchFamily="34" charset="0"/>
                <a:cs typeface="Arial"/>
              </a:rPr>
              <a:t>to</a:t>
            </a:r>
            <a:r>
              <a:rPr sz="4500" b="1" spc="120" dirty="0">
                <a:solidFill>
                  <a:srgbClr val="FFFFFF"/>
                </a:solidFill>
                <a:latin typeface="Aptos Display" panose="020B0004020202020204" pitchFamily="34" charset="0"/>
                <a:cs typeface="Times New Roman"/>
              </a:rPr>
              <a:t> </a:t>
            </a:r>
            <a:r>
              <a:rPr sz="4500" b="1" spc="-30" dirty="0">
                <a:solidFill>
                  <a:srgbClr val="FFFFFF"/>
                </a:solidFill>
                <a:latin typeface="Aptos Display" panose="020B0004020202020204" pitchFamily="34" charset="0"/>
                <a:cs typeface="Arial"/>
              </a:rPr>
              <a:t>book</a:t>
            </a:r>
            <a:r>
              <a:rPr sz="4500" b="1" spc="120" dirty="0">
                <a:solidFill>
                  <a:srgbClr val="FFFFFF"/>
                </a:solidFill>
                <a:latin typeface="Aptos Display" panose="020B0004020202020204" pitchFamily="34" charset="0"/>
                <a:cs typeface="Times New Roman"/>
              </a:rPr>
              <a:t> </a:t>
            </a:r>
            <a:r>
              <a:rPr sz="4500" b="1" dirty="0">
                <a:solidFill>
                  <a:srgbClr val="FFFFFF"/>
                </a:solidFill>
                <a:latin typeface="Aptos Display" panose="020B0004020202020204" pitchFamily="34" charset="0"/>
                <a:cs typeface="Arial"/>
              </a:rPr>
              <a:t>the</a:t>
            </a:r>
            <a:r>
              <a:rPr sz="4500" b="1" dirty="0">
                <a:solidFill>
                  <a:srgbClr val="FFFFFF"/>
                </a:solidFill>
                <a:latin typeface="Aptos Display" panose="020B0004020202020204" pitchFamily="34" charset="0"/>
                <a:cs typeface="Times New Roman"/>
              </a:rPr>
              <a:t> </a:t>
            </a:r>
            <a:r>
              <a:rPr sz="4500" b="1" spc="-25" dirty="0">
                <a:solidFill>
                  <a:srgbClr val="FFFFFF"/>
                </a:solidFill>
                <a:latin typeface="Aptos Display" panose="020B0004020202020204" pitchFamily="34" charset="0"/>
                <a:cs typeface="Arial"/>
              </a:rPr>
              <a:t>hotel</a:t>
            </a:r>
            <a:r>
              <a:rPr sz="4500" b="1" spc="125" dirty="0">
                <a:solidFill>
                  <a:srgbClr val="FFFFFF"/>
                </a:solidFill>
                <a:latin typeface="Aptos Display" panose="020B0004020202020204" pitchFamily="34" charset="0"/>
                <a:cs typeface="Times New Roman"/>
              </a:rPr>
              <a:t> </a:t>
            </a:r>
            <a:r>
              <a:rPr sz="4500" b="1" spc="-25" dirty="0">
                <a:solidFill>
                  <a:srgbClr val="FFFFFF"/>
                </a:solidFill>
                <a:latin typeface="Aptos Display" panose="020B0004020202020204" pitchFamily="34" charset="0"/>
                <a:cs typeface="Arial"/>
              </a:rPr>
              <a:t>of</a:t>
            </a:r>
            <a:r>
              <a:rPr sz="4500" b="1" spc="125" dirty="0">
                <a:solidFill>
                  <a:srgbClr val="FFFFFF"/>
                </a:solidFill>
                <a:latin typeface="Aptos Display" panose="020B0004020202020204" pitchFamily="34" charset="0"/>
                <a:cs typeface="Times New Roman"/>
              </a:rPr>
              <a:t> </a:t>
            </a:r>
            <a:r>
              <a:rPr sz="4500" b="1" spc="-30" dirty="0">
                <a:solidFill>
                  <a:srgbClr val="FFFFFF"/>
                </a:solidFill>
                <a:latin typeface="Aptos Display" panose="020B0004020202020204" pitchFamily="34" charset="0"/>
                <a:cs typeface="Arial"/>
              </a:rPr>
              <a:t>your</a:t>
            </a:r>
            <a:r>
              <a:rPr sz="4500" b="1" spc="-20" dirty="0">
                <a:solidFill>
                  <a:srgbClr val="FFFFFF"/>
                </a:solidFill>
                <a:latin typeface="Aptos Display" panose="020B0004020202020204" pitchFamily="34" charset="0"/>
                <a:cs typeface="Times New Roman"/>
              </a:rPr>
              <a:t> </a:t>
            </a:r>
            <a:r>
              <a:rPr sz="4500" b="1" spc="-30" dirty="0">
                <a:solidFill>
                  <a:srgbClr val="FFFFFF"/>
                </a:solidFill>
                <a:latin typeface="Aptos Display" panose="020B0004020202020204" pitchFamily="34" charset="0"/>
                <a:cs typeface="Arial"/>
              </a:rPr>
              <a:t>choic</a:t>
            </a:r>
            <a:r>
              <a:rPr sz="4500" b="1" spc="-25" dirty="0">
                <a:solidFill>
                  <a:srgbClr val="FFFFFF"/>
                </a:solidFill>
                <a:latin typeface="Aptos Display" panose="020B0004020202020204" pitchFamily="34" charset="0"/>
                <a:cs typeface="Arial"/>
              </a:rPr>
              <a:t>e</a:t>
            </a:r>
            <a:r>
              <a:rPr sz="4500" b="1" spc="130" dirty="0">
                <a:solidFill>
                  <a:srgbClr val="FFFFFF"/>
                </a:solidFill>
                <a:latin typeface="Aptos Display" panose="020B0004020202020204" pitchFamily="34" charset="0"/>
                <a:cs typeface="Times New Roman"/>
              </a:rPr>
              <a:t> </a:t>
            </a:r>
            <a:r>
              <a:rPr sz="4500" b="1" spc="-20" dirty="0">
                <a:solidFill>
                  <a:srgbClr val="FFFFFF"/>
                </a:solidFill>
                <a:latin typeface="Aptos Display" panose="020B0004020202020204" pitchFamily="34" charset="0"/>
                <a:cs typeface="Arial"/>
              </a:rPr>
              <a:t>in</a:t>
            </a:r>
            <a:r>
              <a:rPr sz="4500" b="1" spc="-15" dirty="0">
                <a:solidFill>
                  <a:srgbClr val="FFFFFF"/>
                </a:solidFill>
                <a:latin typeface="Aptos Display" panose="020B0004020202020204" pitchFamily="34" charset="0"/>
                <a:cs typeface="Times New Roman"/>
              </a:rPr>
              <a:t> </a:t>
            </a:r>
            <a:r>
              <a:rPr lang="es-ES" sz="4500" b="1" spc="-25" dirty="0">
                <a:solidFill>
                  <a:srgbClr val="FFFFFF"/>
                </a:solidFill>
                <a:latin typeface="Aptos Display" panose="020B0004020202020204" pitchFamily="34" charset="0"/>
                <a:cs typeface="Arial"/>
              </a:rPr>
              <a:t>Lanzarote</a:t>
            </a:r>
            <a:r>
              <a:rPr sz="4500" b="1" spc="-15" dirty="0">
                <a:solidFill>
                  <a:srgbClr val="FFFFFF"/>
                </a:solidFill>
                <a:latin typeface="Aptos Display" panose="020B0004020202020204" pitchFamily="34" charset="0"/>
                <a:cs typeface="Arial"/>
              </a:rPr>
              <a:t>,</a:t>
            </a:r>
            <a:r>
              <a:rPr sz="4500" b="1" spc="-15" dirty="0">
                <a:solidFill>
                  <a:srgbClr val="FFFFFF"/>
                </a:solidFill>
                <a:latin typeface="Aptos Display" panose="020B0004020202020204" pitchFamily="34" charset="0"/>
                <a:cs typeface="Times New Roman"/>
              </a:rPr>
              <a:t> </a:t>
            </a:r>
            <a:r>
              <a:rPr sz="4500" b="1" dirty="0">
                <a:solidFill>
                  <a:srgbClr val="FFFFFF"/>
                </a:solidFill>
                <a:latin typeface="Aptos Display" panose="020B0004020202020204" pitchFamily="34" charset="0"/>
                <a:cs typeface="Arial"/>
              </a:rPr>
              <a:t>here</a:t>
            </a:r>
            <a:r>
              <a:rPr sz="4500" b="1" spc="120" dirty="0">
                <a:solidFill>
                  <a:srgbClr val="FFFFFF"/>
                </a:solidFill>
                <a:latin typeface="Aptos Display" panose="020B0004020202020204" pitchFamily="34" charset="0"/>
                <a:cs typeface="Times New Roman"/>
              </a:rPr>
              <a:t> </a:t>
            </a:r>
            <a:r>
              <a:rPr lang="pt-PT" sz="4500" b="1" spc="-5" dirty="0" err="1">
                <a:solidFill>
                  <a:srgbClr val="FFFFFF"/>
                </a:solidFill>
                <a:latin typeface="Aptos Display" panose="020B0004020202020204" pitchFamily="34" charset="0"/>
                <a:cs typeface="Arial"/>
              </a:rPr>
              <a:t>is</a:t>
            </a:r>
            <a:r>
              <a:rPr lang="pt-PT" sz="4500" b="1" spc="-5" dirty="0">
                <a:solidFill>
                  <a:srgbClr val="FFFFFF"/>
                </a:solidFill>
                <a:latin typeface="Aptos Display" panose="020B0004020202020204" pitchFamily="34" charset="0"/>
                <a:cs typeface="Arial"/>
              </a:rPr>
              <a:t> </a:t>
            </a:r>
            <a:r>
              <a:rPr lang="pt-PT" sz="4500" b="1" spc="-5" dirty="0" err="1">
                <a:solidFill>
                  <a:srgbClr val="FFFFFF"/>
                </a:solidFill>
                <a:latin typeface="Aptos Display" panose="020B0004020202020204" pitchFamily="34" charset="0"/>
                <a:cs typeface="Arial"/>
              </a:rPr>
              <a:t>our</a:t>
            </a:r>
            <a:r>
              <a:rPr lang="pt-PT" sz="4500" b="1" spc="-5" dirty="0">
                <a:solidFill>
                  <a:srgbClr val="FFFFFF"/>
                </a:solidFill>
                <a:latin typeface="Aptos Display" panose="020B0004020202020204" pitchFamily="34" charset="0"/>
                <a:cs typeface="Arial"/>
              </a:rPr>
              <a:t> </a:t>
            </a:r>
            <a:r>
              <a:rPr lang="pt-PT" sz="4500" b="1" spc="-5" dirty="0" err="1">
                <a:solidFill>
                  <a:srgbClr val="FFFFFF"/>
                </a:solidFill>
                <a:latin typeface="Aptos Display" panose="020B0004020202020204" pitchFamily="34" charset="0"/>
                <a:cs typeface="Arial"/>
              </a:rPr>
              <a:t>suggestion</a:t>
            </a:r>
            <a:endParaRPr sz="4500" dirty="0">
              <a:latin typeface="Aptos Display" panose="020B0004020202020204" pitchFamily="34" charset="0"/>
              <a:cs typeface="Arial"/>
            </a:endParaRPr>
          </a:p>
        </p:txBody>
      </p:sp>
      <p:sp>
        <p:nvSpPr>
          <p:cNvPr id="6" name="object 6"/>
          <p:cNvSpPr txBox="1"/>
          <p:nvPr/>
        </p:nvSpPr>
        <p:spPr>
          <a:xfrm>
            <a:off x="13687619" y="2591750"/>
            <a:ext cx="6172200" cy="3395801"/>
          </a:xfrm>
          <a:prstGeom prst="rect">
            <a:avLst/>
          </a:prstGeom>
        </p:spPr>
        <p:txBody>
          <a:bodyPr vert="horz" wrap="square" lIns="0" tIns="0" rIns="0" bIns="0" rtlCol="0">
            <a:spAutoFit/>
          </a:bodyPr>
          <a:lstStyle/>
          <a:p>
            <a:pPr marL="12700" marR="5080">
              <a:lnSpc>
                <a:spcPct val="95800"/>
              </a:lnSpc>
            </a:pPr>
            <a:r>
              <a:rPr lang="pt-PT" sz="7500" b="1" spc="-45" dirty="0">
                <a:solidFill>
                  <a:srgbClr val="FFFFFF"/>
                </a:solidFill>
                <a:latin typeface="Aptos Display" panose="020B0004020202020204" pitchFamily="34" charset="0"/>
                <a:cs typeface="Arial"/>
              </a:rPr>
              <a:t>DIAMAR HOTEL</a:t>
            </a:r>
            <a:endParaRPr sz="7500" dirty="0">
              <a:latin typeface="Aptos Display" panose="020B0004020202020204" pitchFamily="34" charset="0"/>
              <a:cs typeface="Arial"/>
            </a:endParaRPr>
          </a:p>
          <a:p>
            <a:pPr marL="12700">
              <a:lnSpc>
                <a:spcPct val="100000"/>
              </a:lnSpc>
              <a:spcBef>
                <a:spcPts val="4435"/>
              </a:spcBef>
            </a:pPr>
            <a:r>
              <a:rPr sz="4000" u="heavy" spc="-25" dirty="0">
                <a:solidFill>
                  <a:srgbClr val="FFFFFF"/>
                </a:solidFill>
                <a:latin typeface="Arial"/>
                <a:cs typeface="Arial"/>
              </a:rPr>
              <a:t>Addr</a:t>
            </a:r>
            <a:r>
              <a:rPr sz="4000" u="heavy" spc="-15" dirty="0">
                <a:solidFill>
                  <a:srgbClr val="FFFFFF"/>
                </a:solidFill>
                <a:latin typeface="Arial"/>
                <a:cs typeface="Arial"/>
              </a:rPr>
              <a:t>e</a:t>
            </a:r>
            <a:r>
              <a:rPr sz="4000" u="heavy" spc="-20" dirty="0">
                <a:solidFill>
                  <a:srgbClr val="FFFFFF"/>
                </a:solidFill>
                <a:latin typeface="Arial"/>
                <a:cs typeface="Arial"/>
              </a:rPr>
              <a:t>s</a:t>
            </a:r>
            <a:r>
              <a:rPr sz="4000" u="heavy" spc="-15" dirty="0">
                <a:solidFill>
                  <a:srgbClr val="FFFFFF"/>
                </a:solidFill>
                <a:latin typeface="Arial"/>
                <a:cs typeface="Arial"/>
              </a:rPr>
              <a:t>s:</a:t>
            </a:r>
            <a:endParaRPr sz="4000" dirty="0">
              <a:latin typeface="Arial"/>
              <a:cs typeface="Arial"/>
            </a:endParaRPr>
          </a:p>
        </p:txBody>
      </p:sp>
      <p:sp>
        <p:nvSpPr>
          <p:cNvPr id="7" name="object 7"/>
          <p:cNvSpPr txBox="1"/>
          <p:nvPr/>
        </p:nvSpPr>
        <p:spPr>
          <a:xfrm>
            <a:off x="13687619" y="6195890"/>
            <a:ext cx="4683760" cy="1769715"/>
          </a:xfrm>
          <a:prstGeom prst="rect">
            <a:avLst/>
          </a:prstGeom>
        </p:spPr>
        <p:txBody>
          <a:bodyPr vert="horz" wrap="square" lIns="0" tIns="0" rIns="0" bIns="0" rtlCol="0">
            <a:spAutoFit/>
          </a:bodyPr>
          <a:lstStyle/>
          <a:p>
            <a:pPr marL="12700" marR="5080">
              <a:lnSpc>
                <a:spcPts val="4600"/>
              </a:lnSpc>
            </a:pPr>
            <a:r>
              <a:rPr lang="en-GB" sz="4000" b="0" i="0" u="none" strike="noStrike" dirty="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Av. Fred Olsen, 8, 35500 </a:t>
            </a:r>
            <a:r>
              <a:rPr lang="en-GB" sz="4000" b="0" i="0" u="none" strike="noStrike" dirty="0" err="1">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Arrecife</a:t>
            </a:r>
            <a:r>
              <a:rPr lang="en-GB" sz="4000" b="0" i="0" u="none" strike="noStrike" dirty="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 Las Palmas, Spain</a:t>
            </a:r>
            <a:endParaRPr sz="4000" dirty="0">
              <a:solidFill>
                <a:schemeClr val="bg1"/>
              </a:solidFill>
              <a:latin typeface="Aptos Display" panose="020B0004020202020204" pitchFamily="34" charset="0"/>
              <a:cs typeface="Arial"/>
            </a:endParaRPr>
          </a:p>
        </p:txBody>
      </p:sp>
      <p:pic>
        <p:nvPicPr>
          <p:cNvPr id="1026" name="Picture 2" descr="Hotel Diamar, Arrecife – Updated 2024 Prices">
            <a:extLst>
              <a:ext uri="{FF2B5EF4-FFF2-40B4-BE49-F238E27FC236}">
                <a16:creationId xmlns:a16="http://schemas.microsoft.com/office/drawing/2014/main" id="{BFC8E193-1CF0-B3FE-683F-830885C413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4546" y="6061075"/>
            <a:ext cx="6589643" cy="6505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TEL DIAMAR ARRECIFE (LANZAROTE) 3* (Spain) - from £ 83 | HOTELMIX">
            <a:extLst>
              <a:ext uri="{FF2B5EF4-FFF2-40B4-BE49-F238E27FC236}">
                <a16:creationId xmlns:a16="http://schemas.microsoft.com/office/drawing/2014/main" id="{71A511EB-DC01-1108-0897-CF9E89C054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4546" y="0"/>
            <a:ext cx="6589642" cy="6061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705600" cy="12553950"/>
          </a:xfrm>
          <a:custGeom>
            <a:avLst/>
            <a:gdLst/>
            <a:ahLst/>
            <a:cxnLst/>
            <a:rect l="l" t="t" r="r" b="b"/>
            <a:pathLst>
              <a:path w="6705600" h="12553950">
                <a:moveTo>
                  <a:pt x="0" y="12553632"/>
                </a:moveTo>
                <a:lnTo>
                  <a:pt x="6705430" y="12553632"/>
                </a:lnTo>
                <a:lnTo>
                  <a:pt x="6705430" y="0"/>
                </a:lnTo>
                <a:lnTo>
                  <a:pt x="0" y="0"/>
                </a:lnTo>
                <a:lnTo>
                  <a:pt x="0" y="12553632"/>
                </a:lnTo>
                <a:close/>
              </a:path>
            </a:pathLst>
          </a:custGeom>
          <a:solidFill>
            <a:srgbClr val="001F5F"/>
          </a:solidFill>
        </p:spPr>
        <p:txBody>
          <a:bodyPr wrap="square" lIns="0" tIns="0" rIns="0" bIns="0" rtlCol="0"/>
          <a:lstStyle/>
          <a:p>
            <a:endParaRPr/>
          </a:p>
        </p:txBody>
      </p:sp>
      <p:sp>
        <p:nvSpPr>
          <p:cNvPr id="3" name="object 3"/>
          <p:cNvSpPr txBox="1"/>
          <p:nvPr/>
        </p:nvSpPr>
        <p:spPr>
          <a:xfrm>
            <a:off x="450850" y="1558925"/>
            <a:ext cx="5349875" cy="6417141"/>
          </a:xfrm>
          <a:prstGeom prst="rect">
            <a:avLst/>
          </a:prstGeom>
        </p:spPr>
        <p:txBody>
          <a:bodyPr vert="horz" wrap="square" lIns="0" tIns="0" rIns="0" bIns="0" rtlCol="0">
            <a:spAutoFit/>
          </a:bodyPr>
          <a:lstStyle/>
          <a:p>
            <a:pPr marL="102235" algn="ctr">
              <a:lnSpc>
                <a:spcPct val="100000"/>
              </a:lnSpc>
            </a:pPr>
            <a:r>
              <a:rPr sz="23550" spc="-10" dirty="0">
                <a:solidFill>
                  <a:srgbClr val="FFFFFF"/>
                </a:solidFill>
                <a:latin typeface="Arial"/>
                <a:cs typeface="Arial"/>
              </a:rPr>
              <a:t>0</a:t>
            </a:r>
            <a:r>
              <a:rPr sz="23550" dirty="0">
                <a:solidFill>
                  <a:srgbClr val="FFFFFF"/>
                </a:solidFill>
                <a:latin typeface="Arial"/>
                <a:cs typeface="Arial"/>
              </a:rPr>
              <a:t>6</a:t>
            </a:r>
            <a:endParaRPr sz="23550" dirty="0">
              <a:latin typeface="Arial"/>
              <a:cs typeface="Arial"/>
            </a:endParaRPr>
          </a:p>
          <a:p>
            <a:pPr marL="12700" algn="ctr">
              <a:lnSpc>
                <a:spcPct val="100000"/>
              </a:lnSpc>
              <a:spcBef>
                <a:spcPts val="10525"/>
              </a:spcBef>
            </a:pPr>
            <a:r>
              <a:rPr sz="9400" spc="-415" dirty="0">
                <a:solidFill>
                  <a:srgbClr val="FFFFFF"/>
                </a:solidFill>
                <a:latin typeface="Aptos Display" panose="020B0004020202020204" pitchFamily="34" charset="0"/>
                <a:cs typeface="Arial"/>
              </a:rPr>
              <a:t>U</a:t>
            </a:r>
            <a:r>
              <a:rPr sz="9400" spc="-315" dirty="0">
                <a:solidFill>
                  <a:srgbClr val="FFFFFF"/>
                </a:solidFill>
                <a:latin typeface="Aptos Display" panose="020B0004020202020204" pitchFamily="34" charset="0"/>
                <a:cs typeface="Arial"/>
              </a:rPr>
              <a:t>s</a:t>
            </a:r>
            <a:r>
              <a:rPr sz="9400" spc="-320" dirty="0">
                <a:solidFill>
                  <a:srgbClr val="FFFFFF"/>
                </a:solidFill>
                <a:latin typeface="Aptos Display" panose="020B0004020202020204" pitchFamily="34" charset="0"/>
                <a:cs typeface="Arial"/>
              </a:rPr>
              <a:t>e</a:t>
            </a:r>
            <a:r>
              <a:rPr sz="9400" spc="-195" dirty="0">
                <a:solidFill>
                  <a:srgbClr val="FFFFFF"/>
                </a:solidFill>
                <a:latin typeface="Aptos Display" panose="020B0004020202020204" pitchFamily="34" charset="0"/>
                <a:cs typeface="Arial"/>
              </a:rPr>
              <a:t>f</a:t>
            </a:r>
            <a:r>
              <a:rPr sz="9400" spc="-320" dirty="0">
                <a:solidFill>
                  <a:srgbClr val="FFFFFF"/>
                </a:solidFill>
                <a:latin typeface="Aptos Display" panose="020B0004020202020204" pitchFamily="34" charset="0"/>
                <a:cs typeface="Arial"/>
              </a:rPr>
              <a:t>u</a:t>
            </a:r>
            <a:r>
              <a:rPr sz="9400" spc="-130" dirty="0">
                <a:solidFill>
                  <a:srgbClr val="FFFFFF"/>
                </a:solidFill>
                <a:latin typeface="Aptos Display" panose="020B0004020202020204" pitchFamily="34" charset="0"/>
                <a:cs typeface="Arial"/>
              </a:rPr>
              <a:t>l</a:t>
            </a:r>
            <a:r>
              <a:rPr sz="9400" spc="50" dirty="0">
                <a:solidFill>
                  <a:srgbClr val="FFFFFF"/>
                </a:solidFill>
                <a:latin typeface="Aptos Display" panose="020B0004020202020204" pitchFamily="34" charset="0"/>
                <a:cs typeface="Times New Roman"/>
              </a:rPr>
              <a:t> </a:t>
            </a:r>
            <a:r>
              <a:rPr sz="9400" spc="-135" dirty="0">
                <a:solidFill>
                  <a:srgbClr val="FFFFFF"/>
                </a:solidFill>
                <a:latin typeface="Aptos Display" panose="020B0004020202020204" pitchFamily="34" charset="0"/>
                <a:cs typeface="Arial"/>
              </a:rPr>
              <a:t>i</a:t>
            </a:r>
            <a:r>
              <a:rPr sz="9400" spc="-355" dirty="0">
                <a:solidFill>
                  <a:srgbClr val="FFFFFF"/>
                </a:solidFill>
                <a:latin typeface="Aptos Display" panose="020B0004020202020204" pitchFamily="34" charset="0"/>
                <a:cs typeface="Arial"/>
              </a:rPr>
              <a:t>n</a:t>
            </a:r>
            <a:r>
              <a:rPr sz="9400" spc="-240" dirty="0">
                <a:solidFill>
                  <a:srgbClr val="FFFFFF"/>
                </a:solidFill>
                <a:latin typeface="Aptos Display" panose="020B0004020202020204" pitchFamily="34" charset="0"/>
                <a:cs typeface="Arial"/>
              </a:rPr>
              <a:t>fo</a:t>
            </a:r>
            <a:endParaRPr sz="9400" dirty="0">
              <a:latin typeface="Aptos Display" panose="020B0004020202020204" pitchFamily="34" charset="0"/>
              <a:cs typeface="Arial"/>
            </a:endParaRPr>
          </a:p>
        </p:txBody>
      </p:sp>
      <p:graphicFrame>
        <p:nvGraphicFramePr>
          <p:cNvPr id="6" name="object 4">
            <a:extLst>
              <a:ext uri="{FF2B5EF4-FFF2-40B4-BE49-F238E27FC236}">
                <a16:creationId xmlns:a16="http://schemas.microsoft.com/office/drawing/2014/main" id="{D1B0265A-2C58-7A05-EB2A-B71E0FF1BB03}"/>
              </a:ext>
            </a:extLst>
          </p:cNvPr>
          <p:cNvGraphicFramePr/>
          <p:nvPr>
            <p:extLst>
              <p:ext uri="{D42A27DB-BD31-4B8C-83A1-F6EECF244321}">
                <p14:modId xmlns:p14="http://schemas.microsoft.com/office/powerpoint/2010/main" val="1354135297"/>
              </p:ext>
            </p:extLst>
          </p:nvPr>
        </p:nvGraphicFramePr>
        <p:xfrm>
          <a:off x="6705600" y="3357255"/>
          <a:ext cx="12115800" cy="5852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aixaDeTexto 4">
            <a:extLst>
              <a:ext uri="{FF2B5EF4-FFF2-40B4-BE49-F238E27FC236}">
                <a16:creationId xmlns:a16="http://schemas.microsoft.com/office/drawing/2014/main" id="{B612FA37-9E77-9DFF-C359-F76A4E6FD2BB}"/>
              </a:ext>
            </a:extLst>
          </p:cNvPr>
          <p:cNvSpPr txBox="1"/>
          <p:nvPr/>
        </p:nvSpPr>
        <p:spPr>
          <a:xfrm>
            <a:off x="10581106" y="3537770"/>
            <a:ext cx="2454275" cy="430887"/>
          </a:xfrm>
          <a:prstGeom prst="rect">
            <a:avLst/>
          </a:prstGeom>
          <a:noFill/>
        </p:spPr>
        <p:txBody>
          <a:bodyPr wrap="square" rtlCol="0">
            <a:spAutoFit/>
          </a:bodyPr>
          <a:lstStyle/>
          <a:p>
            <a:r>
              <a:rPr lang="pt-PT" sz="2200" b="1" dirty="0">
                <a:latin typeface="Aptos Display" panose="020B0004020202020204" pitchFamily="34" charset="0"/>
              </a:rPr>
              <a:t>MONDAY</a:t>
            </a:r>
            <a:endParaRPr lang="en-GB" sz="2200" b="1" dirty="0">
              <a:latin typeface="Aptos Display" panose="020B0004020202020204" pitchFamily="34" charset="0"/>
            </a:endParaRPr>
          </a:p>
        </p:txBody>
      </p:sp>
      <p:sp>
        <p:nvSpPr>
          <p:cNvPr id="7" name="CaixaDeTexto 6">
            <a:extLst>
              <a:ext uri="{FF2B5EF4-FFF2-40B4-BE49-F238E27FC236}">
                <a16:creationId xmlns:a16="http://schemas.microsoft.com/office/drawing/2014/main" id="{BDF0A81B-B3B9-6675-9280-31F0001C89D2}"/>
              </a:ext>
            </a:extLst>
          </p:cNvPr>
          <p:cNvSpPr txBox="1"/>
          <p:nvPr/>
        </p:nvSpPr>
        <p:spPr>
          <a:xfrm>
            <a:off x="13474115" y="3532193"/>
            <a:ext cx="2454275" cy="430887"/>
          </a:xfrm>
          <a:prstGeom prst="rect">
            <a:avLst/>
          </a:prstGeom>
          <a:noFill/>
        </p:spPr>
        <p:txBody>
          <a:bodyPr wrap="square" rtlCol="0">
            <a:spAutoFit/>
          </a:bodyPr>
          <a:lstStyle/>
          <a:p>
            <a:r>
              <a:rPr lang="pt-PT" sz="2200" b="1" dirty="0">
                <a:latin typeface="Aptos Display" panose="020B0004020202020204" pitchFamily="34" charset="0"/>
              </a:rPr>
              <a:t>TUESDAY</a:t>
            </a:r>
            <a:endParaRPr lang="en-GB" sz="2200" b="1" dirty="0">
              <a:latin typeface="Aptos Display" panose="020B0004020202020204" pitchFamily="34" charset="0"/>
            </a:endParaRPr>
          </a:p>
        </p:txBody>
      </p:sp>
      <p:sp>
        <p:nvSpPr>
          <p:cNvPr id="8" name="CaixaDeTexto 7">
            <a:extLst>
              <a:ext uri="{FF2B5EF4-FFF2-40B4-BE49-F238E27FC236}">
                <a16:creationId xmlns:a16="http://schemas.microsoft.com/office/drawing/2014/main" id="{940A3BFB-A059-3C31-A0A7-68447EF71E86}"/>
              </a:ext>
            </a:extLst>
          </p:cNvPr>
          <p:cNvSpPr txBox="1"/>
          <p:nvPr/>
        </p:nvSpPr>
        <p:spPr>
          <a:xfrm>
            <a:off x="16104498" y="3548506"/>
            <a:ext cx="2454275" cy="430887"/>
          </a:xfrm>
          <a:prstGeom prst="rect">
            <a:avLst/>
          </a:prstGeom>
          <a:noFill/>
        </p:spPr>
        <p:txBody>
          <a:bodyPr wrap="square" rtlCol="0">
            <a:spAutoFit/>
          </a:bodyPr>
          <a:lstStyle/>
          <a:p>
            <a:r>
              <a:rPr lang="pt-PT" sz="2200" b="1" dirty="0">
                <a:latin typeface="Aptos Display" panose="020B0004020202020204" pitchFamily="34" charset="0"/>
              </a:rPr>
              <a:t>WED, THU, FRIDAY</a:t>
            </a:r>
            <a:endParaRPr lang="en-GB" sz="2200" b="1" dirty="0">
              <a:latin typeface="Aptos Display" panose="020B00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701790" cy="12565380"/>
          </a:xfrm>
          <a:custGeom>
            <a:avLst/>
            <a:gdLst/>
            <a:ahLst/>
            <a:cxnLst/>
            <a:rect l="l" t="t" r="r" b="b"/>
            <a:pathLst>
              <a:path w="6701790" h="12565380">
                <a:moveTo>
                  <a:pt x="0" y="12565062"/>
                </a:moveTo>
                <a:lnTo>
                  <a:pt x="6701620" y="12565062"/>
                </a:lnTo>
                <a:lnTo>
                  <a:pt x="6701620" y="0"/>
                </a:lnTo>
                <a:lnTo>
                  <a:pt x="0" y="0"/>
                </a:lnTo>
                <a:lnTo>
                  <a:pt x="0" y="12565062"/>
                </a:lnTo>
                <a:close/>
              </a:path>
            </a:pathLst>
          </a:custGeom>
          <a:solidFill>
            <a:srgbClr val="001F5F"/>
          </a:solidFill>
        </p:spPr>
        <p:txBody>
          <a:bodyPr wrap="square" lIns="0" tIns="0" rIns="0" bIns="0" rtlCol="0"/>
          <a:lstStyle/>
          <a:p>
            <a:endParaRPr/>
          </a:p>
        </p:txBody>
      </p:sp>
      <p:sp>
        <p:nvSpPr>
          <p:cNvPr id="6" name="object 6"/>
          <p:cNvSpPr txBox="1"/>
          <p:nvPr/>
        </p:nvSpPr>
        <p:spPr>
          <a:xfrm>
            <a:off x="973303" y="1470056"/>
            <a:ext cx="3352800" cy="2992120"/>
          </a:xfrm>
          <a:prstGeom prst="rect">
            <a:avLst/>
          </a:prstGeom>
        </p:spPr>
        <p:txBody>
          <a:bodyPr vert="horz" wrap="square" lIns="0" tIns="0" rIns="0" bIns="0" rtlCol="0">
            <a:spAutoFit/>
          </a:bodyPr>
          <a:lstStyle/>
          <a:p>
            <a:pPr marL="12700">
              <a:lnSpc>
                <a:spcPts val="28020"/>
              </a:lnSpc>
            </a:pPr>
            <a:r>
              <a:rPr sz="23550" spc="-10" dirty="0">
                <a:solidFill>
                  <a:srgbClr val="FFFFFF"/>
                </a:solidFill>
                <a:latin typeface="Arial"/>
                <a:cs typeface="Arial"/>
              </a:rPr>
              <a:t>0</a:t>
            </a:r>
            <a:r>
              <a:rPr sz="23550" dirty="0">
                <a:solidFill>
                  <a:srgbClr val="FFFFFF"/>
                </a:solidFill>
                <a:latin typeface="Arial"/>
                <a:cs typeface="Arial"/>
              </a:rPr>
              <a:t>7</a:t>
            </a:r>
            <a:endParaRPr sz="23550">
              <a:latin typeface="Arial"/>
              <a:cs typeface="Arial"/>
            </a:endParaRPr>
          </a:p>
        </p:txBody>
      </p:sp>
      <p:sp>
        <p:nvSpPr>
          <p:cNvPr id="7" name="object 7"/>
          <p:cNvSpPr txBox="1"/>
          <p:nvPr/>
        </p:nvSpPr>
        <p:spPr>
          <a:xfrm>
            <a:off x="973303" y="5144550"/>
            <a:ext cx="4305300" cy="1333698"/>
          </a:xfrm>
          <a:prstGeom prst="rect">
            <a:avLst/>
          </a:prstGeom>
        </p:spPr>
        <p:txBody>
          <a:bodyPr vert="horz" wrap="square" lIns="0" tIns="0" rIns="0" bIns="0" rtlCol="0">
            <a:spAutoFit/>
          </a:bodyPr>
          <a:lstStyle/>
          <a:p>
            <a:pPr marL="12700">
              <a:lnSpc>
                <a:spcPts val="10365"/>
              </a:lnSpc>
            </a:pPr>
            <a:r>
              <a:rPr sz="9400" spc="-425" dirty="0">
                <a:solidFill>
                  <a:srgbClr val="FFFFFF"/>
                </a:solidFill>
                <a:latin typeface="Arial"/>
                <a:cs typeface="Arial"/>
              </a:rPr>
              <a:t>We</a:t>
            </a:r>
            <a:r>
              <a:rPr sz="9400" spc="-305" dirty="0">
                <a:solidFill>
                  <a:srgbClr val="FFFFFF"/>
                </a:solidFill>
                <a:latin typeface="Arial"/>
                <a:cs typeface="Arial"/>
              </a:rPr>
              <a:t>a</a:t>
            </a:r>
            <a:r>
              <a:rPr sz="9400" spc="-245" dirty="0">
                <a:solidFill>
                  <a:srgbClr val="FFFFFF"/>
                </a:solidFill>
                <a:latin typeface="Arial"/>
                <a:cs typeface="Arial"/>
              </a:rPr>
              <a:t>ther</a:t>
            </a:r>
            <a:endParaRPr sz="9400" dirty="0">
              <a:latin typeface="Arial"/>
              <a:cs typeface="Arial"/>
            </a:endParaRPr>
          </a:p>
        </p:txBody>
      </p:sp>
      <p:sp>
        <p:nvSpPr>
          <p:cNvPr id="8" name="object 8"/>
          <p:cNvSpPr txBox="1"/>
          <p:nvPr/>
        </p:nvSpPr>
        <p:spPr>
          <a:xfrm>
            <a:off x="7818055" y="5234225"/>
            <a:ext cx="11387455" cy="1495281"/>
          </a:xfrm>
          <a:prstGeom prst="rect">
            <a:avLst/>
          </a:prstGeom>
        </p:spPr>
        <p:txBody>
          <a:bodyPr vert="horz" wrap="square" lIns="0" tIns="0" rIns="0" bIns="0" rtlCol="0">
            <a:spAutoFit/>
          </a:bodyPr>
          <a:lstStyle/>
          <a:p>
            <a:pPr>
              <a:lnSpc>
                <a:spcPct val="100000"/>
              </a:lnSpc>
              <a:spcBef>
                <a:spcPts val="33"/>
              </a:spcBef>
            </a:pPr>
            <a:endParaRPr sz="7550" dirty="0">
              <a:latin typeface="Times New Roman"/>
              <a:cs typeface="Times New Roman"/>
            </a:endParaRPr>
          </a:p>
          <a:p>
            <a:pPr marL="12700" marR="5080">
              <a:lnSpc>
                <a:spcPts val="2580"/>
              </a:lnSpc>
            </a:pPr>
            <a:r>
              <a:rPr lang="en-US" sz="2250" spc="-5" dirty="0">
                <a:solidFill>
                  <a:srgbClr val="001042"/>
                </a:solidFill>
                <a:latin typeface="Arial"/>
                <a:cs typeface="Arial"/>
              </a:rPr>
              <a:t> </a:t>
            </a:r>
            <a:endParaRPr sz="2250" dirty="0">
              <a:latin typeface="Arial"/>
              <a:cs typeface="Arial"/>
            </a:endParaRPr>
          </a:p>
        </p:txBody>
      </p:sp>
      <p:sp>
        <p:nvSpPr>
          <p:cNvPr id="9" name="object 9"/>
          <p:cNvSpPr txBox="1"/>
          <p:nvPr/>
        </p:nvSpPr>
        <p:spPr>
          <a:xfrm>
            <a:off x="8096239" y="8438198"/>
            <a:ext cx="10663468" cy="513154"/>
          </a:xfrm>
          <a:prstGeom prst="rect">
            <a:avLst/>
          </a:prstGeom>
        </p:spPr>
        <p:txBody>
          <a:bodyPr vert="horz" wrap="square" lIns="0" tIns="0" rIns="0" bIns="0" rtlCol="0">
            <a:spAutoFit/>
          </a:bodyPr>
          <a:lstStyle/>
          <a:p>
            <a:pPr marL="469900" marR="2755265" indent="-457200">
              <a:lnSpc>
                <a:spcPct val="127600"/>
              </a:lnSpc>
              <a:buFont typeface="Arial" panose="020B0604020202020204" pitchFamily="34" charset="0"/>
              <a:buChar char="•"/>
            </a:pPr>
            <a:r>
              <a:rPr sz="2800" dirty="0">
                <a:solidFill>
                  <a:schemeClr val="accent1">
                    <a:lumMod val="50000"/>
                  </a:schemeClr>
                </a:solidFill>
                <a:latin typeface="Aptos Display" panose="020B0004020202020204" pitchFamily="34" charset="0"/>
                <a:cs typeface="Arial"/>
              </a:rPr>
              <a:t>T</a:t>
            </a:r>
            <a:r>
              <a:rPr sz="2800" spc="-10" dirty="0">
                <a:solidFill>
                  <a:schemeClr val="accent1">
                    <a:lumMod val="50000"/>
                  </a:schemeClr>
                </a:solidFill>
                <a:latin typeface="Aptos Display" panose="020B0004020202020204" pitchFamily="34" charset="0"/>
                <a:cs typeface="Arial"/>
              </a:rPr>
              <a:t>h</a:t>
            </a:r>
            <a:r>
              <a:rPr sz="2800" dirty="0">
                <a:solidFill>
                  <a:schemeClr val="accent1">
                    <a:lumMod val="50000"/>
                  </a:schemeClr>
                </a:solidFill>
                <a:latin typeface="Aptos Display" panose="020B0004020202020204" pitchFamily="34" charset="0"/>
                <a:cs typeface="Arial"/>
              </a:rPr>
              <a:t>e</a:t>
            </a:r>
            <a:r>
              <a:rPr sz="2800" spc="60" dirty="0">
                <a:solidFill>
                  <a:schemeClr val="accent1">
                    <a:lumMod val="50000"/>
                  </a:schemeClr>
                </a:solidFill>
                <a:latin typeface="Aptos Display" panose="020B0004020202020204" pitchFamily="34" charset="0"/>
                <a:cs typeface="Times New Roman"/>
              </a:rPr>
              <a:t> </a:t>
            </a:r>
            <a:r>
              <a:rPr sz="2800" spc="-5" dirty="0">
                <a:solidFill>
                  <a:schemeClr val="accent1">
                    <a:lumMod val="50000"/>
                  </a:schemeClr>
                </a:solidFill>
                <a:latin typeface="Aptos Display" panose="020B0004020202020204" pitchFamily="34" charset="0"/>
                <a:cs typeface="Arial"/>
              </a:rPr>
              <a:t>h</a:t>
            </a:r>
            <a:r>
              <a:rPr sz="2800" spc="-15" dirty="0">
                <a:solidFill>
                  <a:schemeClr val="accent1">
                    <a:lumMod val="50000"/>
                  </a:schemeClr>
                </a:solidFill>
                <a:latin typeface="Aptos Display" panose="020B0004020202020204" pitchFamily="34" charset="0"/>
                <a:cs typeface="Arial"/>
              </a:rPr>
              <a:t>u</a:t>
            </a:r>
            <a:r>
              <a:rPr sz="2800" dirty="0">
                <a:solidFill>
                  <a:schemeClr val="accent1">
                    <a:lumMod val="50000"/>
                  </a:schemeClr>
                </a:solidFill>
                <a:latin typeface="Aptos Display" panose="020B0004020202020204" pitchFamily="34" charset="0"/>
                <a:cs typeface="Arial"/>
              </a:rPr>
              <a:t>mid</a:t>
            </a:r>
            <a:r>
              <a:rPr sz="2800" spc="-10" dirty="0">
                <a:solidFill>
                  <a:schemeClr val="accent1">
                    <a:lumMod val="50000"/>
                  </a:schemeClr>
                </a:solidFill>
                <a:latin typeface="Aptos Display" panose="020B0004020202020204" pitchFamily="34" charset="0"/>
                <a:cs typeface="Arial"/>
              </a:rPr>
              <a:t>i</a:t>
            </a:r>
            <a:r>
              <a:rPr sz="2800" dirty="0">
                <a:solidFill>
                  <a:schemeClr val="accent1">
                    <a:lumMod val="50000"/>
                  </a:schemeClr>
                </a:solidFill>
                <a:latin typeface="Aptos Display" panose="020B0004020202020204" pitchFamily="34" charset="0"/>
                <a:cs typeface="Arial"/>
              </a:rPr>
              <a:t>ty</a:t>
            </a:r>
            <a:r>
              <a:rPr sz="2800" spc="60" dirty="0">
                <a:solidFill>
                  <a:schemeClr val="accent1">
                    <a:lumMod val="50000"/>
                  </a:schemeClr>
                </a:solidFill>
                <a:latin typeface="Aptos Display" panose="020B0004020202020204" pitchFamily="34" charset="0"/>
                <a:cs typeface="Times New Roman"/>
              </a:rPr>
              <a:t> </a:t>
            </a:r>
            <a:r>
              <a:rPr sz="2800" spc="-5" dirty="0">
                <a:solidFill>
                  <a:schemeClr val="accent1">
                    <a:lumMod val="50000"/>
                  </a:schemeClr>
                </a:solidFill>
                <a:latin typeface="Aptos Display" panose="020B0004020202020204" pitchFamily="34" charset="0"/>
                <a:cs typeface="Arial"/>
              </a:rPr>
              <a:t>i</a:t>
            </a:r>
            <a:r>
              <a:rPr sz="2800" dirty="0">
                <a:solidFill>
                  <a:schemeClr val="accent1">
                    <a:lumMod val="50000"/>
                  </a:schemeClr>
                </a:solidFill>
                <a:latin typeface="Aptos Display" panose="020B0004020202020204" pitchFamily="34" charset="0"/>
                <a:cs typeface="Arial"/>
              </a:rPr>
              <a:t>s</a:t>
            </a:r>
            <a:r>
              <a:rPr sz="2800" spc="60" dirty="0">
                <a:solidFill>
                  <a:schemeClr val="accent1">
                    <a:lumMod val="50000"/>
                  </a:schemeClr>
                </a:solidFill>
                <a:latin typeface="Aptos Display" panose="020B0004020202020204" pitchFamily="34" charset="0"/>
                <a:cs typeface="Times New Roman"/>
              </a:rPr>
              <a:t> </a:t>
            </a:r>
            <a:r>
              <a:rPr lang="es-ES" sz="2800" spc="-10" dirty="0">
                <a:solidFill>
                  <a:schemeClr val="accent1">
                    <a:lumMod val="50000"/>
                  </a:schemeClr>
                </a:solidFill>
                <a:latin typeface="Aptos Display" panose="020B0004020202020204" pitchFamily="34" charset="0"/>
                <a:cs typeface="Arial"/>
              </a:rPr>
              <a:t>80</a:t>
            </a:r>
            <a:r>
              <a:rPr sz="2800" spc="-5" dirty="0">
                <a:solidFill>
                  <a:schemeClr val="accent1">
                    <a:lumMod val="50000"/>
                  </a:schemeClr>
                </a:solidFill>
                <a:latin typeface="Aptos Display" panose="020B0004020202020204" pitchFamily="34" charset="0"/>
                <a:cs typeface="Arial"/>
              </a:rPr>
              <a:t>%.</a:t>
            </a:r>
            <a:endParaRPr sz="2800" dirty="0">
              <a:solidFill>
                <a:schemeClr val="accent1">
                  <a:lumMod val="50000"/>
                </a:schemeClr>
              </a:solidFill>
              <a:latin typeface="Aptos Display" panose="020B0004020202020204" pitchFamily="34" charset="0"/>
              <a:cs typeface="Arial"/>
            </a:endParaRPr>
          </a:p>
        </p:txBody>
      </p:sp>
      <p:sp>
        <p:nvSpPr>
          <p:cNvPr id="19" name="CuadroTexto 18">
            <a:extLst>
              <a:ext uri="{FF2B5EF4-FFF2-40B4-BE49-F238E27FC236}">
                <a16:creationId xmlns:a16="http://schemas.microsoft.com/office/drawing/2014/main" id="{795922C9-82F6-1268-1AEB-FF15DC60718A}"/>
              </a:ext>
            </a:extLst>
          </p:cNvPr>
          <p:cNvSpPr txBox="1"/>
          <p:nvPr/>
        </p:nvSpPr>
        <p:spPr>
          <a:xfrm>
            <a:off x="7915081" y="1470056"/>
            <a:ext cx="11387455" cy="600164"/>
          </a:xfrm>
          <a:prstGeom prst="rect">
            <a:avLst/>
          </a:prstGeom>
          <a:noFill/>
        </p:spPr>
        <p:txBody>
          <a:bodyPr wrap="square" rtlCol="0">
            <a:spAutoFit/>
          </a:bodyPr>
          <a:lstStyle/>
          <a:p>
            <a:r>
              <a:rPr lang="es-ES" sz="3300" b="1" dirty="0" err="1">
                <a:solidFill>
                  <a:schemeClr val="accent1">
                    <a:lumMod val="50000"/>
                  </a:schemeClr>
                </a:solidFill>
                <a:latin typeface="Arial" panose="020B0604020202020204" pitchFamily="34" charset="0"/>
                <a:cs typeface="Arial" panose="020B0604020202020204" pitchFamily="34" charset="0"/>
              </a:rPr>
              <a:t>Monday</a:t>
            </a:r>
            <a:r>
              <a:rPr lang="es-ES" sz="3300" b="1" dirty="0">
                <a:solidFill>
                  <a:schemeClr val="accent1">
                    <a:lumMod val="50000"/>
                  </a:schemeClr>
                </a:solidFill>
                <a:latin typeface="Arial" panose="020B0604020202020204" pitchFamily="34" charset="0"/>
                <a:cs typeface="Arial" panose="020B0604020202020204" pitchFamily="34" charset="0"/>
              </a:rPr>
              <a:t>    </a:t>
            </a:r>
            <a:r>
              <a:rPr lang="es-ES" sz="3300" b="1" dirty="0" err="1">
                <a:solidFill>
                  <a:schemeClr val="accent1">
                    <a:lumMod val="50000"/>
                  </a:schemeClr>
                </a:solidFill>
                <a:latin typeface="Arial" panose="020B0604020202020204" pitchFamily="34" charset="0"/>
                <a:cs typeface="Arial" panose="020B0604020202020204" pitchFamily="34" charset="0"/>
              </a:rPr>
              <a:t>Tuesday</a:t>
            </a:r>
            <a:r>
              <a:rPr lang="es-ES" sz="3300" b="1" dirty="0">
                <a:solidFill>
                  <a:schemeClr val="accent1">
                    <a:lumMod val="50000"/>
                  </a:schemeClr>
                </a:solidFill>
                <a:latin typeface="Arial" panose="020B0604020202020204" pitchFamily="34" charset="0"/>
                <a:cs typeface="Arial" panose="020B0604020202020204" pitchFamily="34" charset="0"/>
              </a:rPr>
              <a:t>     </a:t>
            </a:r>
            <a:r>
              <a:rPr lang="es-ES" sz="3300" b="1" dirty="0" err="1">
                <a:solidFill>
                  <a:schemeClr val="accent1">
                    <a:lumMod val="50000"/>
                  </a:schemeClr>
                </a:solidFill>
                <a:latin typeface="Arial" panose="020B0604020202020204" pitchFamily="34" charset="0"/>
                <a:cs typeface="Arial" panose="020B0604020202020204" pitchFamily="34" charset="0"/>
              </a:rPr>
              <a:t>Wednesday</a:t>
            </a:r>
            <a:r>
              <a:rPr lang="es-ES" sz="3300" b="1" dirty="0">
                <a:solidFill>
                  <a:schemeClr val="accent1">
                    <a:lumMod val="50000"/>
                  </a:schemeClr>
                </a:solidFill>
                <a:latin typeface="Arial" panose="020B0604020202020204" pitchFamily="34" charset="0"/>
                <a:cs typeface="Arial" panose="020B0604020202020204" pitchFamily="34" charset="0"/>
              </a:rPr>
              <a:t>    </a:t>
            </a:r>
            <a:r>
              <a:rPr lang="es-ES" sz="3300" b="1" dirty="0" err="1">
                <a:solidFill>
                  <a:schemeClr val="accent1">
                    <a:lumMod val="50000"/>
                  </a:schemeClr>
                </a:solidFill>
                <a:latin typeface="Arial" panose="020B0604020202020204" pitchFamily="34" charset="0"/>
                <a:cs typeface="Arial" panose="020B0604020202020204" pitchFamily="34" charset="0"/>
              </a:rPr>
              <a:t>Thursday</a:t>
            </a:r>
            <a:r>
              <a:rPr lang="es-ES" sz="3300" b="1" dirty="0">
                <a:solidFill>
                  <a:schemeClr val="accent1">
                    <a:lumMod val="50000"/>
                  </a:schemeClr>
                </a:solidFill>
                <a:latin typeface="Arial" panose="020B0604020202020204" pitchFamily="34" charset="0"/>
                <a:cs typeface="Arial" panose="020B0604020202020204" pitchFamily="34" charset="0"/>
              </a:rPr>
              <a:t>     Friday</a:t>
            </a:r>
          </a:p>
        </p:txBody>
      </p:sp>
      <p:pic>
        <p:nvPicPr>
          <p:cNvPr id="23" name="Imagen 22">
            <a:extLst>
              <a:ext uri="{FF2B5EF4-FFF2-40B4-BE49-F238E27FC236}">
                <a16:creationId xmlns:a16="http://schemas.microsoft.com/office/drawing/2014/main" id="{7FDA5F5B-C152-DA72-EC61-80CC3DDC8691}"/>
              </a:ext>
            </a:extLst>
          </p:cNvPr>
          <p:cNvPicPr>
            <a:picLocks noChangeAspect="1"/>
          </p:cNvPicPr>
          <p:nvPr/>
        </p:nvPicPr>
        <p:blipFill>
          <a:blip r:embed="rId3"/>
          <a:stretch>
            <a:fillRect/>
          </a:stretch>
        </p:blipFill>
        <p:spPr>
          <a:xfrm>
            <a:off x="7707092" y="3575873"/>
            <a:ext cx="1600423" cy="1533739"/>
          </a:xfrm>
          <a:prstGeom prst="rect">
            <a:avLst/>
          </a:prstGeom>
        </p:spPr>
      </p:pic>
      <p:pic>
        <p:nvPicPr>
          <p:cNvPr id="25" name="Imagen 24">
            <a:extLst>
              <a:ext uri="{FF2B5EF4-FFF2-40B4-BE49-F238E27FC236}">
                <a16:creationId xmlns:a16="http://schemas.microsoft.com/office/drawing/2014/main" id="{CE96482B-9C42-C3F1-C70B-FCCE41218F45}"/>
              </a:ext>
            </a:extLst>
          </p:cNvPr>
          <p:cNvPicPr>
            <a:picLocks noChangeAspect="1"/>
          </p:cNvPicPr>
          <p:nvPr/>
        </p:nvPicPr>
        <p:blipFill>
          <a:blip r:embed="rId3"/>
          <a:stretch>
            <a:fillRect/>
          </a:stretch>
        </p:blipFill>
        <p:spPr>
          <a:xfrm>
            <a:off x="14852650" y="3547056"/>
            <a:ext cx="1600423" cy="1533739"/>
          </a:xfrm>
          <a:prstGeom prst="rect">
            <a:avLst/>
          </a:prstGeom>
        </p:spPr>
      </p:pic>
      <p:pic>
        <p:nvPicPr>
          <p:cNvPr id="27" name="Imagen 26">
            <a:extLst>
              <a:ext uri="{FF2B5EF4-FFF2-40B4-BE49-F238E27FC236}">
                <a16:creationId xmlns:a16="http://schemas.microsoft.com/office/drawing/2014/main" id="{BBF56297-7854-9074-5545-5E66857C9DE2}"/>
              </a:ext>
            </a:extLst>
          </p:cNvPr>
          <p:cNvPicPr>
            <a:picLocks noChangeAspect="1"/>
          </p:cNvPicPr>
          <p:nvPr/>
        </p:nvPicPr>
        <p:blipFill>
          <a:blip r:embed="rId3"/>
          <a:stretch>
            <a:fillRect/>
          </a:stretch>
        </p:blipFill>
        <p:spPr>
          <a:xfrm>
            <a:off x="16881100" y="3547055"/>
            <a:ext cx="1600423" cy="1533739"/>
          </a:xfrm>
          <a:prstGeom prst="rect">
            <a:avLst/>
          </a:prstGeom>
        </p:spPr>
      </p:pic>
      <p:pic>
        <p:nvPicPr>
          <p:cNvPr id="29" name="Imagen 28">
            <a:extLst>
              <a:ext uri="{FF2B5EF4-FFF2-40B4-BE49-F238E27FC236}">
                <a16:creationId xmlns:a16="http://schemas.microsoft.com/office/drawing/2014/main" id="{C1555623-AC67-373C-C471-0B4FE2536E7C}"/>
              </a:ext>
            </a:extLst>
          </p:cNvPr>
          <p:cNvPicPr>
            <a:picLocks noChangeAspect="1"/>
          </p:cNvPicPr>
          <p:nvPr/>
        </p:nvPicPr>
        <p:blipFill>
          <a:blip r:embed="rId4"/>
          <a:stretch>
            <a:fillRect/>
          </a:stretch>
        </p:blipFill>
        <p:spPr>
          <a:xfrm>
            <a:off x="9787942" y="3725364"/>
            <a:ext cx="1881706" cy="1396105"/>
          </a:xfrm>
          <a:prstGeom prst="rect">
            <a:avLst/>
          </a:prstGeom>
        </p:spPr>
      </p:pic>
      <p:pic>
        <p:nvPicPr>
          <p:cNvPr id="30" name="Imagen 29">
            <a:extLst>
              <a:ext uri="{FF2B5EF4-FFF2-40B4-BE49-F238E27FC236}">
                <a16:creationId xmlns:a16="http://schemas.microsoft.com/office/drawing/2014/main" id="{79E4FD18-D07A-6AC7-F504-F74FAF22177A}"/>
              </a:ext>
            </a:extLst>
          </p:cNvPr>
          <p:cNvPicPr>
            <a:picLocks noChangeAspect="1"/>
          </p:cNvPicPr>
          <p:nvPr/>
        </p:nvPicPr>
        <p:blipFill>
          <a:blip r:embed="rId5"/>
          <a:stretch>
            <a:fillRect/>
          </a:stretch>
        </p:blipFill>
        <p:spPr>
          <a:xfrm>
            <a:off x="12246177" y="3684690"/>
            <a:ext cx="1877731" cy="1396105"/>
          </a:xfrm>
          <a:prstGeom prst="rect">
            <a:avLst/>
          </a:prstGeom>
        </p:spPr>
      </p:pic>
      <p:pic>
        <p:nvPicPr>
          <p:cNvPr id="32" name="Imagen 31">
            <a:extLst>
              <a:ext uri="{FF2B5EF4-FFF2-40B4-BE49-F238E27FC236}">
                <a16:creationId xmlns:a16="http://schemas.microsoft.com/office/drawing/2014/main" id="{21F5807E-424D-116C-9F86-7F306B7ED644}"/>
              </a:ext>
            </a:extLst>
          </p:cNvPr>
          <p:cNvPicPr>
            <a:picLocks noChangeAspect="1"/>
          </p:cNvPicPr>
          <p:nvPr/>
        </p:nvPicPr>
        <p:blipFill>
          <a:blip r:embed="rId6"/>
          <a:stretch>
            <a:fillRect/>
          </a:stretch>
        </p:blipFill>
        <p:spPr>
          <a:xfrm>
            <a:off x="12347286" y="2696096"/>
            <a:ext cx="1655414" cy="835163"/>
          </a:xfrm>
          <a:prstGeom prst="rect">
            <a:avLst/>
          </a:prstGeom>
        </p:spPr>
      </p:pic>
      <p:pic>
        <p:nvPicPr>
          <p:cNvPr id="33" name="Imagen 32">
            <a:extLst>
              <a:ext uri="{FF2B5EF4-FFF2-40B4-BE49-F238E27FC236}">
                <a16:creationId xmlns:a16="http://schemas.microsoft.com/office/drawing/2014/main" id="{48A2632B-1728-E0C9-6E34-2382D2A35664}"/>
              </a:ext>
            </a:extLst>
          </p:cNvPr>
          <p:cNvPicPr>
            <a:picLocks noChangeAspect="1"/>
          </p:cNvPicPr>
          <p:nvPr/>
        </p:nvPicPr>
        <p:blipFill>
          <a:blip r:embed="rId6"/>
          <a:stretch>
            <a:fillRect/>
          </a:stretch>
        </p:blipFill>
        <p:spPr>
          <a:xfrm>
            <a:off x="14852650" y="2655515"/>
            <a:ext cx="1655414" cy="835163"/>
          </a:xfrm>
          <a:prstGeom prst="rect">
            <a:avLst/>
          </a:prstGeom>
        </p:spPr>
      </p:pic>
      <p:pic>
        <p:nvPicPr>
          <p:cNvPr id="34" name="Imagen 33">
            <a:extLst>
              <a:ext uri="{FF2B5EF4-FFF2-40B4-BE49-F238E27FC236}">
                <a16:creationId xmlns:a16="http://schemas.microsoft.com/office/drawing/2014/main" id="{4B0032F4-875C-9188-361F-D322CA681891}"/>
              </a:ext>
            </a:extLst>
          </p:cNvPr>
          <p:cNvPicPr>
            <a:picLocks noChangeAspect="1"/>
          </p:cNvPicPr>
          <p:nvPr/>
        </p:nvPicPr>
        <p:blipFill>
          <a:blip r:embed="rId6"/>
          <a:stretch>
            <a:fillRect/>
          </a:stretch>
        </p:blipFill>
        <p:spPr>
          <a:xfrm>
            <a:off x="17074548" y="2577344"/>
            <a:ext cx="1655414" cy="835163"/>
          </a:xfrm>
          <a:prstGeom prst="rect">
            <a:avLst/>
          </a:prstGeom>
        </p:spPr>
      </p:pic>
      <p:pic>
        <p:nvPicPr>
          <p:cNvPr id="36" name="Imagen 35">
            <a:extLst>
              <a:ext uri="{FF2B5EF4-FFF2-40B4-BE49-F238E27FC236}">
                <a16:creationId xmlns:a16="http://schemas.microsoft.com/office/drawing/2014/main" id="{097ADD9F-6E29-5DB3-A960-9ABFEC481AF8}"/>
              </a:ext>
            </a:extLst>
          </p:cNvPr>
          <p:cNvPicPr>
            <a:picLocks noChangeAspect="1"/>
          </p:cNvPicPr>
          <p:nvPr/>
        </p:nvPicPr>
        <p:blipFill>
          <a:blip r:embed="rId7"/>
          <a:stretch>
            <a:fillRect/>
          </a:stretch>
        </p:blipFill>
        <p:spPr>
          <a:xfrm>
            <a:off x="7921906" y="2573466"/>
            <a:ext cx="1602632" cy="1192657"/>
          </a:xfrm>
          <a:prstGeom prst="rect">
            <a:avLst/>
          </a:prstGeom>
        </p:spPr>
      </p:pic>
      <p:pic>
        <p:nvPicPr>
          <p:cNvPr id="37" name="Imagen 36">
            <a:extLst>
              <a:ext uri="{FF2B5EF4-FFF2-40B4-BE49-F238E27FC236}">
                <a16:creationId xmlns:a16="http://schemas.microsoft.com/office/drawing/2014/main" id="{BE11C4BA-207D-2419-8554-033F3C6879D2}"/>
              </a:ext>
            </a:extLst>
          </p:cNvPr>
          <p:cNvPicPr>
            <a:picLocks noChangeAspect="1"/>
          </p:cNvPicPr>
          <p:nvPr/>
        </p:nvPicPr>
        <p:blipFill>
          <a:blip r:embed="rId8"/>
          <a:stretch>
            <a:fillRect/>
          </a:stretch>
        </p:blipFill>
        <p:spPr>
          <a:xfrm>
            <a:off x="9943531" y="2526306"/>
            <a:ext cx="1597290" cy="1194920"/>
          </a:xfrm>
          <a:prstGeom prst="rect">
            <a:avLst/>
          </a:prstGeom>
        </p:spPr>
      </p:pic>
      <p:sp>
        <p:nvSpPr>
          <p:cNvPr id="39" name="CuadroTexto 38">
            <a:extLst>
              <a:ext uri="{FF2B5EF4-FFF2-40B4-BE49-F238E27FC236}">
                <a16:creationId xmlns:a16="http://schemas.microsoft.com/office/drawing/2014/main" id="{CF165098-D9AA-5B3C-62BF-9C9A3434200E}"/>
              </a:ext>
            </a:extLst>
          </p:cNvPr>
          <p:cNvSpPr txBox="1"/>
          <p:nvPr/>
        </p:nvSpPr>
        <p:spPr>
          <a:xfrm>
            <a:off x="8022071" y="6191429"/>
            <a:ext cx="10459452" cy="2246769"/>
          </a:xfrm>
          <a:prstGeom prst="rect">
            <a:avLst/>
          </a:prstGeom>
          <a:noFill/>
        </p:spPr>
        <p:txBody>
          <a:bodyPr wrap="square">
            <a:spAutoFit/>
          </a:bodyPr>
          <a:lstStyle/>
          <a:p>
            <a:pPr marL="457200" indent="-457200" algn="just">
              <a:buFont typeface="Arial" panose="020B0604020202020204" pitchFamily="34" charset="0"/>
              <a:buChar char="•"/>
            </a:pPr>
            <a:r>
              <a:rPr lang="en-US" sz="2800" dirty="0">
                <a:solidFill>
                  <a:schemeClr val="accent1">
                    <a:lumMod val="50000"/>
                  </a:schemeClr>
                </a:solidFill>
                <a:latin typeface="Aptos Display" panose="020B0004020202020204" pitchFamily="34" charset="0"/>
                <a:cs typeface="Arial" panose="020B0604020202020204" pitchFamily="34" charset="0"/>
              </a:rPr>
              <a:t>During the month of May, the average temperature in </a:t>
            </a:r>
            <a:r>
              <a:rPr lang="en-US" sz="2800" dirty="0" err="1">
                <a:solidFill>
                  <a:schemeClr val="accent1">
                    <a:lumMod val="50000"/>
                  </a:schemeClr>
                </a:solidFill>
                <a:latin typeface="Aptos Display" panose="020B0004020202020204" pitchFamily="34" charset="0"/>
                <a:cs typeface="Arial" panose="020B0604020202020204" pitchFamily="34" charset="0"/>
              </a:rPr>
              <a:t>Arrecife</a:t>
            </a:r>
            <a:r>
              <a:rPr lang="en-US" sz="2800" dirty="0">
                <a:solidFill>
                  <a:schemeClr val="accent1">
                    <a:lumMod val="50000"/>
                  </a:schemeClr>
                </a:solidFill>
                <a:latin typeface="Aptos Display" panose="020B0004020202020204" pitchFamily="34" charset="0"/>
                <a:cs typeface="Arial" panose="020B0604020202020204" pitchFamily="34" charset="0"/>
              </a:rPr>
              <a:t> is 20°C during the day. At night, the average law can reach 19ºC. </a:t>
            </a:r>
          </a:p>
          <a:p>
            <a:pPr marL="457200" indent="-457200" algn="just">
              <a:buFont typeface="Arial" panose="020B0604020202020204" pitchFamily="34" charset="0"/>
              <a:buChar char="•"/>
            </a:pPr>
            <a:endParaRPr lang="en-US" sz="2800" dirty="0">
              <a:solidFill>
                <a:schemeClr val="accent1">
                  <a:lumMod val="50000"/>
                </a:schemeClr>
              </a:solidFill>
              <a:latin typeface="Aptos Display" panose="020B0004020202020204" pitchFamily="34" charset="0"/>
              <a:cs typeface="Arial" panose="020B0604020202020204" pitchFamily="34" charset="0"/>
            </a:endParaRPr>
          </a:p>
          <a:p>
            <a:pPr marL="457200" indent="-457200" algn="just">
              <a:buFont typeface="Arial" panose="020B0604020202020204" pitchFamily="34" charset="0"/>
              <a:buChar char="•"/>
            </a:pPr>
            <a:r>
              <a:rPr lang="en-US" sz="2800" dirty="0">
                <a:solidFill>
                  <a:schemeClr val="accent1">
                    <a:lumMod val="50000"/>
                  </a:schemeClr>
                </a:solidFill>
                <a:latin typeface="Aptos Display" panose="020B0004020202020204" pitchFamily="34" charset="0"/>
                <a:cs typeface="Arial" panose="020B0604020202020204" pitchFamily="34" charset="0"/>
              </a:rPr>
              <a:t>The weather is comfortable in Lanzarote in May. </a:t>
            </a:r>
          </a:p>
          <a:p>
            <a:pPr algn="just"/>
            <a:endParaRPr lang="en-US" sz="2800" dirty="0">
              <a:solidFill>
                <a:schemeClr val="accent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701790" cy="12565380"/>
          </a:xfrm>
          <a:custGeom>
            <a:avLst/>
            <a:gdLst/>
            <a:ahLst/>
            <a:cxnLst/>
            <a:rect l="l" t="t" r="r" b="b"/>
            <a:pathLst>
              <a:path w="6701790" h="12565380">
                <a:moveTo>
                  <a:pt x="0" y="12565062"/>
                </a:moveTo>
                <a:lnTo>
                  <a:pt x="6701620" y="12565062"/>
                </a:lnTo>
                <a:lnTo>
                  <a:pt x="6701620" y="0"/>
                </a:lnTo>
                <a:lnTo>
                  <a:pt x="0" y="0"/>
                </a:lnTo>
                <a:lnTo>
                  <a:pt x="0" y="12565062"/>
                </a:lnTo>
                <a:close/>
              </a:path>
            </a:pathLst>
          </a:custGeom>
          <a:solidFill>
            <a:srgbClr val="001F5F"/>
          </a:solidFill>
        </p:spPr>
        <p:txBody>
          <a:bodyPr wrap="square" lIns="0" tIns="0" rIns="0" bIns="0" rtlCol="0"/>
          <a:lstStyle/>
          <a:p>
            <a:endParaRPr/>
          </a:p>
        </p:txBody>
      </p:sp>
      <p:sp>
        <p:nvSpPr>
          <p:cNvPr id="3" name="object 3"/>
          <p:cNvSpPr txBox="1"/>
          <p:nvPr/>
        </p:nvSpPr>
        <p:spPr>
          <a:xfrm>
            <a:off x="973303" y="1458880"/>
            <a:ext cx="4663440" cy="6924040"/>
          </a:xfrm>
          <a:prstGeom prst="rect">
            <a:avLst/>
          </a:prstGeom>
        </p:spPr>
        <p:txBody>
          <a:bodyPr vert="horz" wrap="square" lIns="0" tIns="0" rIns="0" bIns="0" rtlCol="0">
            <a:spAutoFit/>
          </a:bodyPr>
          <a:lstStyle/>
          <a:p>
            <a:pPr marL="12700">
              <a:lnSpc>
                <a:spcPct val="100000"/>
              </a:lnSpc>
            </a:pPr>
            <a:r>
              <a:rPr sz="23550" spc="-10" dirty="0">
                <a:solidFill>
                  <a:srgbClr val="FFFFFF"/>
                </a:solidFill>
                <a:latin typeface="Arial"/>
                <a:cs typeface="Arial"/>
              </a:rPr>
              <a:t>08</a:t>
            </a:r>
            <a:endParaRPr sz="23550">
              <a:latin typeface="Arial"/>
              <a:cs typeface="Arial"/>
            </a:endParaRPr>
          </a:p>
          <a:p>
            <a:pPr marL="12700" marR="5080">
              <a:lnSpc>
                <a:spcPct val="95900"/>
              </a:lnSpc>
              <a:spcBef>
                <a:spcPts val="4025"/>
              </a:spcBef>
            </a:pPr>
            <a:r>
              <a:rPr sz="7700" spc="-175" dirty="0">
                <a:solidFill>
                  <a:srgbClr val="FFFFFF"/>
                </a:solidFill>
                <a:latin typeface="Arial"/>
                <a:cs typeface="Arial"/>
              </a:rPr>
              <a:t>Inf</a:t>
            </a:r>
            <a:r>
              <a:rPr sz="7700" spc="-250" dirty="0">
                <a:solidFill>
                  <a:srgbClr val="FFFFFF"/>
                </a:solidFill>
                <a:latin typeface="Arial"/>
                <a:cs typeface="Arial"/>
              </a:rPr>
              <a:t>o</a:t>
            </a:r>
            <a:r>
              <a:rPr sz="7700" spc="-235" dirty="0">
                <a:solidFill>
                  <a:srgbClr val="FFFFFF"/>
                </a:solidFill>
                <a:latin typeface="Arial"/>
                <a:cs typeface="Arial"/>
              </a:rPr>
              <a:t>rmat</a:t>
            </a:r>
            <a:r>
              <a:rPr sz="7700" spc="-95" dirty="0">
                <a:solidFill>
                  <a:srgbClr val="FFFFFF"/>
                </a:solidFill>
                <a:latin typeface="Arial"/>
                <a:cs typeface="Arial"/>
              </a:rPr>
              <a:t>i</a:t>
            </a:r>
            <a:r>
              <a:rPr sz="7700" spc="-265" dirty="0">
                <a:solidFill>
                  <a:srgbClr val="FFFFFF"/>
                </a:solidFill>
                <a:latin typeface="Arial"/>
                <a:cs typeface="Arial"/>
              </a:rPr>
              <a:t>on</a:t>
            </a:r>
            <a:r>
              <a:rPr sz="7700" spc="-125" dirty="0">
                <a:solidFill>
                  <a:srgbClr val="FFFFFF"/>
                </a:solidFill>
                <a:latin typeface="Times New Roman"/>
                <a:cs typeface="Times New Roman"/>
              </a:rPr>
              <a:t> </a:t>
            </a:r>
            <a:r>
              <a:rPr sz="7700" spc="-265" dirty="0">
                <a:solidFill>
                  <a:srgbClr val="FFFFFF"/>
                </a:solidFill>
                <a:latin typeface="Arial"/>
                <a:cs typeface="Arial"/>
              </a:rPr>
              <a:t>and</a:t>
            </a:r>
            <a:r>
              <a:rPr sz="7700" spc="-125" dirty="0">
                <a:solidFill>
                  <a:srgbClr val="FFFFFF"/>
                </a:solidFill>
                <a:latin typeface="Times New Roman"/>
                <a:cs typeface="Times New Roman"/>
              </a:rPr>
              <a:t> </a:t>
            </a:r>
            <a:r>
              <a:rPr sz="7700" spc="-340" dirty="0">
                <a:solidFill>
                  <a:srgbClr val="FFFFFF"/>
                </a:solidFill>
                <a:latin typeface="Arial"/>
                <a:cs typeface="Arial"/>
              </a:rPr>
              <a:t>C</a:t>
            </a:r>
            <a:r>
              <a:rPr sz="7700" spc="-250" dirty="0">
                <a:solidFill>
                  <a:srgbClr val="FFFFFF"/>
                </a:solidFill>
                <a:latin typeface="Arial"/>
                <a:cs typeface="Arial"/>
              </a:rPr>
              <a:t>o</a:t>
            </a:r>
            <a:r>
              <a:rPr sz="7700" spc="-200" dirty="0">
                <a:solidFill>
                  <a:srgbClr val="FFFFFF"/>
                </a:solidFill>
                <a:latin typeface="Arial"/>
                <a:cs typeface="Arial"/>
              </a:rPr>
              <a:t>nt</a:t>
            </a:r>
            <a:r>
              <a:rPr sz="7700" spc="-245" dirty="0">
                <a:solidFill>
                  <a:srgbClr val="FFFFFF"/>
                </a:solidFill>
                <a:latin typeface="Arial"/>
                <a:cs typeface="Arial"/>
              </a:rPr>
              <a:t>a</a:t>
            </a:r>
            <a:r>
              <a:rPr sz="7700" spc="-200" dirty="0">
                <a:solidFill>
                  <a:srgbClr val="FFFFFF"/>
                </a:solidFill>
                <a:latin typeface="Arial"/>
                <a:cs typeface="Arial"/>
              </a:rPr>
              <a:t>cts</a:t>
            </a:r>
            <a:endParaRPr sz="7700">
              <a:latin typeface="Arial"/>
              <a:cs typeface="Arial"/>
            </a:endParaRPr>
          </a:p>
        </p:txBody>
      </p:sp>
      <p:sp>
        <p:nvSpPr>
          <p:cNvPr id="4" name="object 4"/>
          <p:cNvSpPr/>
          <p:nvPr/>
        </p:nvSpPr>
        <p:spPr>
          <a:xfrm>
            <a:off x="13402600" y="0"/>
            <a:ext cx="6701790" cy="12565380"/>
          </a:xfrm>
          <a:custGeom>
            <a:avLst/>
            <a:gdLst/>
            <a:ahLst/>
            <a:cxnLst/>
            <a:rect l="l" t="t" r="r" b="b"/>
            <a:pathLst>
              <a:path w="6701790" h="12565380">
                <a:moveTo>
                  <a:pt x="0" y="12565062"/>
                </a:moveTo>
                <a:lnTo>
                  <a:pt x="6701499" y="12565062"/>
                </a:lnTo>
                <a:lnTo>
                  <a:pt x="6701499" y="0"/>
                </a:lnTo>
                <a:lnTo>
                  <a:pt x="0" y="0"/>
                </a:lnTo>
                <a:lnTo>
                  <a:pt x="0" y="12565062"/>
                </a:lnTo>
              </a:path>
            </a:pathLst>
          </a:custGeom>
          <a:solidFill>
            <a:srgbClr val="002060"/>
          </a:solidFill>
        </p:spPr>
        <p:txBody>
          <a:bodyPr wrap="square" lIns="0" tIns="0" rIns="0" bIns="0" rtlCol="0"/>
          <a:lstStyle/>
          <a:p>
            <a:endParaRPr/>
          </a:p>
        </p:txBody>
      </p:sp>
      <p:sp>
        <p:nvSpPr>
          <p:cNvPr id="5" name="object 5"/>
          <p:cNvSpPr/>
          <p:nvPr/>
        </p:nvSpPr>
        <p:spPr>
          <a:xfrm>
            <a:off x="13860429" y="1124683"/>
            <a:ext cx="6039459" cy="241243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3848629" y="1180663"/>
            <a:ext cx="5694045" cy="1536065"/>
          </a:xfrm>
          <a:prstGeom prst="rect">
            <a:avLst/>
          </a:prstGeom>
        </p:spPr>
        <p:txBody>
          <a:bodyPr vert="horz" wrap="square" lIns="0" tIns="0" rIns="0" bIns="0" rtlCol="0">
            <a:spAutoFit/>
          </a:bodyPr>
          <a:lstStyle/>
          <a:p>
            <a:pPr marL="12700" marR="5080">
              <a:lnSpc>
                <a:spcPts val="4130"/>
              </a:lnSpc>
            </a:pPr>
            <a:r>
              <a:rPr sz="3600" b="1" dirty="0">
                <a:solidFill>
                  <a:srgbClr val="FFFFFF"/>
                </a:solidFill>
                <a:latin typeface="Arial"/>
                <a:cs typeface="Arial"/>
              </a:rPr>
              <a:t>EU</a:t>
            </a:r>
            <a:r>
              <a:rPr sz="3600" b="1" spc="5" dirty="0">
                <a:solidFill>
                  <a:srgbClr val="FFFFFF"/>
                </a:solidFill>
                <a:latin typeface="Arial"/>
                <a:cs typeface="Arial"/>
              </a:rPr>
              <a:t>R</a:t>
            </a:r>
            <a:r>
              <a:rPr sz="3600" b="1" dirty="0">
                <a:solidFill>
                  <a:srgbClr val="FFFFFF"/>
                </a:solidFill>
                <a:latin typeface="Arial"/>
                <a:cs typeface="Arial"/>
              </a:rPr>
              <a:t>OPEAN</a:t>
            </a:r>
            <a:r>
              <a:rPr sz="3600" b="1" spc="105" dirty="0">
                <a:solidFill>
                  <a:srgbClr val="FFFFFF"/>
                </a:solidFill>
                <a:latin typeface="Times New Roman"/>
                <a:cs typeface="Times New Roman"/>
              </a:rPr>
              <a:t> </a:t>
            </a:r>
            <a:r>
              <a:rPr sz="3600" b="1" dirty="0">
                <a:solidFill>
                  <a:srgbClr val="FFFFFF"/>
                </a:solidFill>
                <a:latin typeface="Arial"/>
                <a:cs typeface="Arial"/>
              </a:rPr>
              <a:t>EMERGE</a:t>
            </a:r>
            <a:r>
              <a:rPr sz="3600" b="1" spc="10" dirty="0">
                <a:solidFill>
                  <a:srgbClr val="FFFFFF"/>
                </a:solidFill>
                <a:latin typeface="Arial"/>
                <a:cs typeface="Arial"/>
              </a:rPr>
              <a:t>N</a:t>
            </a:r>
            <a:r>
              <a:rPr sz="3600" b="1" spc="-5" dirty="0">
                <a:solidFill>
                  <a:srgbClr val="FFFFFF"/>
                </a:solidFill>
                <a:latin typeface="Arial"/>
                <a:cs typeface="Arial"/>
              </a:rPr>
              <a:t>CY</a:t>
            </a:r>
            <a:r>
              <a:rPr sz="3600" b="1" spc="-5" dirty="0">
                <a:solidFill>
                  <a:srgbClr val="FFFFFF"/>
                </a:solidFill>
                <a:latin typeface="Times New Roman"/>
                <a:cs typeface="Times New Roman"/>
              </a:rPr>
              <a:t> </a:t>
            </a:r>
            <a:r>
              <a:rPr sz="3600" b="1" spc="-5" dirty="0">
                <a:solidFill>
                  <a:srgbClr val="FFFFFF"/>
                </a:solidFill>
                <a:latin typeface="Arial"/>
                <a:cs typeface="Arial"/>
              </a:rPr>
              <a:t>N</a:t>
            </a:r>
            <a:r>
              <a:rPr sz="3600" b="1" spc="10" dirty="0">
                <a:solidFill>
                  <a:srgbClr val="FFFFFF"/>
                </a:solidFill>
                <a:latin typeface="Arial"/>
                <a:cs typeface="Arial"/>
              </a:rPr>
              <a:t>U</a:t>
            </a:r>
            <a:r>
              <a:rPr sz="3600" b="1" dirty="0">
                <a:solidFill>
                  <a:srgbClr val="FFFFFF"/>
                </a:solidFill>
                <a:latin typeface="Arial"/>
                <a:cs typeface="Arial"/>
              </a:rPr>
              <a:t>MBER</a:t>
            </a:r>
            <a:endParaRPr sz="3600" dirty="0">
              <a:latin typeface="Arial"/>
              <a:cs typeface="Arial"/>
            </a:endParaRPr>
          </a:p>
          <a:p>
            <a:pPr marL="12700">
              <a:lnSpc>
                <a:spcPts val="4060"/>
              </a:lnSpc>
            </a:pPr>
            <a:r>
              <a:rPr sz="3600" dirty="0">
                <a:solidFill>
                  <a:srgbClr val="FFFFFF"/>
                </a:solidFill>
                <a:latin typeface="Arial"/>
                <a:cs typeface="Arial"/>
              </a:rPr>
              <a:t>112</a:t>
            </a:r>
            <a:endParaRPr sz="3600" dirty="0">
              <a:latin typeface="Arial"/>
              <a:cs typeface="Arial"/>
            </a:endParaRPr>
          </a:p>
        </p:txBody>
      </p:sp>
      <p:sp>
        <p:nvSpPr>
          <p:cNvPr id="7" name="object 7"/>
          <p:cNvSpPr/>
          <p:nvPr/>
        </p:nvSpPr>
        <p:spPr>
          <a:xfrm>
            <a:off x="13887860" y="3377098"/>
            <a:ext cx="5361296" cy="2541967"/>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13887860" y="3375633"/>
            <a:ext cx="4677410" cy="5675913"/>
          </a:xfrm>
          <a:prstGeom prst="rect">
            <a:avLst/>
          </a:prstGeom>
        </p:spPr>
        <p:txBody>
          <a:bodyPr vert="horz" wrap="square" lIns="0" tIns="0" rIns="0" bIns="0" rtlCol="0">
            <a:spAutoFit/>
          </a:bodyPr>
          <a:lstStyle/>
          <a:p>
            <a:pPr marL="12700" marR="5080">
              <a:lnSpc>
                <a:spcPts val="4140"/>
              </a:lnSpc>
            </a:pPr>
            <a:r>
              <a:rPr sz="3600" b="1" spc="-25" dirty="0">
                <a:solidFill>
                  <a:srgbClr val="FFFFFF"/>
                </a:solidFill>
                <a:latin typeface="Arial"/>
                <a:cs typeface="Arial"/>
              </a:rPr>
              <a:t>LOCAL</a:t>
            </a:r>
            <a:r>
              <a:rPr sz="3600" b="1" spc="95" dirty="0">
                <a:solidFill>
                  <a:srgbClr val="FFFFFF"/>
                </a:solidFill>
                <a:latin typeface="Times New Roman"/>
                <a:cs typeface="Times New Roman"/>
              </a:rPr>
              <a:t> </a:t>
            </a:r>
            <a:r>
              <a:rPr lang="es-ES" sz="3600" b="1" spc="95" dirty="0">
                <a:solidFill>
                  <a:srgbClr val="FFFFFF"/>
                </a:solidFill>
                <a:latin typeface="Arial"/>
                <a:cs typeface="Arial"/>
              </a:rPr>
              <a:t>ARRECIFE</a:t>
            </a:r>
            <a:r>
              <a:rPr sz="3600" b="1" spc="-10" dirty="0">
                <a:solidFill>
                  <a:srgbClr val="FFFFFF"/>
                </a:solidFill>
                <a:latin typeface="Times New Roman"/>
                <a:cs typeface="Times New Roman"/>
              </a:rPr>
              <a:t> </a:t>
            </a:r>
            <a:r>
              <a:rPr sz="3600" b="1" spc="-25" dirty="0">
                <a:solidFill>
                  <a:srgbClr val="FFFFFF"/>
                </a:solidFill>
                <a:latin typeface="Arial"/>
                <a:cs typeface="Arial"/>
              </a:rPr>
              <a:t>POLICE</a:t>
            </a:r>
            <a:endParaRPr sz="3600" dirty="0">
              <a:latin typeface="Arial"/>
              <a:cs typeface="Arial"/>
            </a:endParaRPr>
          </a:p>
          <a:p>
            <a:pPr marL="12700">
              <a:lnSpc>
                <a:spcPct val="100000"/>
              </a:lnSpc>
              <a:spcBef>
                <a:spcPts val="140"/>
              </a:spcBef>
            </a:pPr>
            <a:r>
              <a:rPr sz="3600" dirty="0">
                <a:solidFill>
                  <a:srgbClr val="FFFFFF"/>
                </a:solidFill>
                <a:latin typeface="Arial"/>
                <a:cs typeface="Arial"/>
              </a:rPr>
              <a:t>(+3</a:t>
            </a:r>
            <a:r>
              <a:rPr sz="3600" spc="5" dirty="0">
                <a:solidFill>
                  <a:srgbClr val="FFFFFF"/>
                </a:solidFill>
                <a:latin typeface="Arial"/>
                <a:cs typeface="Arial"/>
              </a:rPr>
              <a:t>4</a:t>
            </a:r>
            <a:r>
              <a:rPr sz="3600" dirty="0">
                <a:solidFill>
                  <a:srgbClr val="FFFFFF"/>
                </a:solidFill>
                <a:latin typeface="Arial"/>
                <a:cs typeface="Arial"/>
              </a:rPr>
              <a:t>)</a:t>
            </a:r>
            <a:r>
              <a:rPr sz="3600" spc="90" dirty="0">
                <a:solidFill>
                  <a:srgbClr val="FFFFFF"/>
                </a:solidFill>
                <a:latin typeface="Times New Roman"/>
                <a:cs typeface="Times New Roman"/>
              </a:rPr>
              <a:t> </a:t>
            </a:r>
            <a:r>
              <a:rPr sz="3600" spc="-5" dirty="0">
                <a:solidFill>
                  <a:srgbClr val="FFFFFF"/>
                </a:solidFill>
                <a:latin typeface="Arial"/>
                <a:cs typeface="Arial"/>
              </a:rPr>
              <a:t>9</a:t>
            </a:r>
            <a:r>
              <a:rPr lang="es-ES" sz="3600" spc="-5" dirty="0">
                <a:solidFill>
                  <a:srgbClr val="FFFFFF"/>
                </a:solidFill>
                <a:latin typeface="Arial"/>
                <a:cs typeface="Arial"/>
              </a:rPr>
              <a:t>28</a:t>
            </a:r>
            <a:r>
              <a:rPr sz="3600" spc="100" dirty="0">
                <a:solidFill>
                  <a:srgbClr val="FFFFFF"/>
                </a:solidFill>
                <a:latin typeface="Times New Roman"/>
                <a:cs typeface="Times New Roman"/>
              </a:rPr>
              <a:t> </a:t>
            </a:r>
            <a:r>
              <a:rPr lang="es-ES" sz="3600" spc="-5" dirty="0">
                <a:solidFill>
                  <a:srgbClr val="FFFFFF"/>
                </a:solidFill>
                <a:latin typeface="Arial"/>
                <a:cs typeface="Arial"/>
              </a:rPr>
              <a:t>811</a:t>
            </a:r>
            <a:r>
              <a:rPr sz="3600" spc="100" dirty="0">
                <a:solidFill>
                  <a:srgbClr val="FFFFFF"/>
                </a:solidFill>
                <a:latin typeface="Times New Roman"/>
                <a:cs typeface="Times New Roman"/>
              </a:rPr>
              <a:t> </a:t>
            </a:r>
            <a:r>
              <a:rPr lang="es-ES" sz="3600" spc="-5" dirty="0">
                <a:solidFill>
                  <a:srgbClr val="FFFFFF"/>
                </a:solidFill>
                <a:latin typeface="Arial"/>
                <a:cs typeface="Arial"/>
              </a:rPr>
              <a:t>317</a:t>
            </a:r>
            <a:endParaRPr sz="3600" dirty="0">
              <a:latin typeface="Arial"/>
              <a:cs typeface="Arial"/>
            </a:endParaRPr>
          </a:p>
          <a:p>
            <a:pPr marL="12700">
              <a:lnSpc>
                <a:spcPct val="100000"/>
              </a:lnSpc>
              <a:spcBef>
                <a:spcPts val="240"/>
              </a:spcBef>
            </a:pPr>
            <a:endParaRPr lang="es-ES" sz="3600" spc="-5" dirty="0">
              <a:solidFill>
                <a:srgbClr val="FFFFFF"/>
              </a:solidFill>
              <a:latin typeface="Arial"/>
              <a:cs typeface="Arial"/>
            </a:endParaRPr>
          </a:p>
          <a:p>
            <a:pPr marL="12700">
              <a:lnSpc>
                <a:spcPct val="100000"/>
              </a:lnSpc>
              <a:spcBef>
                <a:spcPts val="240"/>
              </a:spcBef>
            </a:pPr>
            <a:r>
              <a:rPr lang="es-ES" sz="3600" spc="-5" dirty="0">
                <a:solidFill>
                  <a:srgbClr val="FFFFFF"/>
                </a:solidFill>
                <a:latin typeface="Arial"/>
                <a:cs typeface="Arial"/>
              </a:rPr>
              <a:t>POLICE STATION </a:t>
            </a:r>
          </a:p>
          <a:p>
            <a:pPr marL="12700">
              <a:lnSpc>
                <a:spcPct val="100000"/>
              </a:lnSpc>
              <a:spcBef>
                <a:spcPts val="240"/>
              </a:spcBef>
            </a:pPr>
            <a:r>
              <a:rPr lang="es-ES" sz="3600" spc="-5" dirty="0">
                <a:solidFill>
                  <a:srgbClr val="FFFFFF"/>
                </a:solidFill>
                <a:latin typeface="Arial"/>
                <a:cs typeface="Arial"/>
              </a:rPr>
              <a:t>(+34) 928 597 107 </a:t>
            </a:r>
          </a:p>
          <a:p>
            <a:pPr marL="12700">
              <a:lnSpc>
                <a:spcPct val="100000"/>
              </a:lnSpc>
              <a:spcBef>
                <a:spcPts val="240"/>
              </a:spcBef>
            </a:pPr>
            <a:endParaRPr lang="es-ES" sz="3600" spc="-5" dirty="0">
              <a:solidFill>
                <a:srgbClr val="FFFFFF"/>
              </a:solidFill>
              <a:latin typeface="Arial"/>
              <a:cs typeface="Arial"/>
            </a:endParaRPr>
          </a:p>
          <a:p>
            <a:pPr marL="12700">
              <a:spcBef>
                <a:spcPts val="240"/>
              </a:spcBef>
            </a:pPr>
            <a:r>
              <a:rPr lang="es-ES" sz="3600" dirty="0" err="1">
                <a:solidFill>
                  <a:srgbClr val="FFFFFF"/>
                </a:solidFill>
                <a:latin typeface="Arial"/>
                <a:cs typeface="Arial"/>
              </a:rPr>
              <a:t>Eme</a:t>
            </a:r>
            <a:r>
              <a:rPr lang="es-ES" sz="3600" spc="10" dirty="0" err="1">
                <a:solidFill>
                  <a:srgbClr val="FFFFFF"/>
                </a:solidFill>
                <a:latin typeface="Arial"/>
                <a:cs typeface="Arial"/>
              </a:rPr>
              <a:t>r</a:t>
            </a:r>
            <a:r>
              <a:rPr lang="es-ES" sz="3600" spc="-5" dirty="0" err="1">
                <a:solidFill>
                  <a:srgbClr val="FFFFFF"/>
                </a:solidFill>
                <a:latin typeface="Arial"/>
                <a:cs typeface="Arial"/>
              </a:rPr>
              <a:t>ge</a:t>
            </a:r>
            <a:r>
              <a:rPr lang="es-ES" sz="3600" spc="10" dirty="0" err="1">
                <a:solidFill>
                  <a:srgbClr val="FFFFFF"/>
                </a:solidFill>
                <a:latin typeface="Arial"/>
                <a:cs typeface="Arial"/>
              </a:rPr>
              <a:t>n</a:t>
            </a:r>
            <a:r>
              <a:rPr lang="es-ES" sz="3600" dirty="0" err="1">
                <a:solidFill>
                  <a:srgbClr val="FFFFFF"/>
                </a:solidFill>
                <a:latin typeface="Arial"/>
                <a:cs typeface="Arial"/>
              </a:rPr>
              <a:t>ci</a:t>
            </a:r>
            <a:r>
              <a:rPr lang="es-ES" sz="3600" spc="5" dirty="0" err="1">
                <a:solidFill>
                  <a:srgbClr val="FFFFFF"/>
                </a:solidFill>
                <a:latin typeface="Arial"/>
                <a:cs typeface="Arial"/>
              </a:rPr>
              <a:t>e</a:t>
            </a:r>
            <a:r>
              <a:rPr lang="es-ES" sz="3600" dirty="0" err="1">
                <a:solidFill>
                  <a:srgbClr val="FFFFFF"/>
                </a:solidFill>
                <a:latin typeface="Arial"/>
                <a:cs typeface="Arial"/>
              </a:rPr>
              <a:t>s</a:t>
            </a:r>
            <a:r>
              <a:rPr lang="es-ES" sz="3600" spc="100" dirty="0">
                <a:solidFill>
                  <a:srgbClr val="FFFFFF"/>
                </a:solidFill>
                <a:latin typeface="Times New Roman"/>
                <a:cs typeface="Times New Roman"/>
              </a:rPr>
              <a:t> </a:t>
            </a:r>
            <a:r>
              <a:rPr lang="es-ES" sz="3600" spc="-5" dirty="0">
                <a:solidFill>
                  <a:srgbClr val="FFFFFF"/>
                </a:solidFill>
                <a:latin typeface="Arial"/>
                <a:cs typeface="Arial"/>
              </a:rPr>
              <a:t>092</a:t>
            </a:r>
          </a:p>
          <a:p>
            <a:pPr marL="12700">
              <a:lnSpc>
                <a:spcPct val="100000"/>
              </a:lnSpc>
              <a:spcBef>
                <a:spcPts val="240"/>
              </a:spcBef>
            </a:pPr>
            <a:r>
              <a:rPr lang="es-ES" sz="3600" spc="-5" dirty="0">
                <a:solidFill>
                  <a:srgbClr val="FFFFFF"/>
                </a:solidFill>
                <a:latin typeface="Arial"/>
                <a:cs typeface="Arial"/>
              </a:rPr>
              <a:t> </a:t>
            </a:r>
          </a:p>
          <a:p>
            <a:pPr marL="12700">
              <a:lnSpc>
                <a:spcPct val="100000"/>
              </a:lnSpc>
              <a:spcBef>
                <a:spcPts val="240"/>
              </a:spcBef>
            </a:pPr>
            <a:endParaRPr sz="3600" dirty="0">
              <a:latin typeface="Arial"/>
              <a:cs typeface="Arial"/>
            </a:endParaRPr>
          </a:p>
        </p:txBody>
      </p:sp>
      <p:sp>
        <p:nvSpPr>
          <p:cNvPr id="9" name="object 9"/>
          <p:cNvSpPr/>
          <p:nvPr/>
        </p:nvSpPr>
        <p:spPr>
          <a:xfrm>
            <a:off x="13887860" y="6252814"/>
            <a:ext cx="5842868" cy="4117743"/>
          </a:xfrm>
          <a:prstGeom prst="rect">
            <a:avLst/>
          </a:prstGeom>
          <a:blipFill>
            <a:blip r:embed="rId5" cstate="print"/>
            <a:stretch>
              <a:fillRect/>
            </a:stretch>
          </a:blipFill>
        </p:spPr>
        <p:txBody>
          <a:bodyPr wrap="square" lIns="0" tIns="0" rIns="0" bIns="0" rtlCol="0"/>
          <a:lstStyle/>
          <a:p>
            <a:endParaRPr dirty="0"/>
          </a:p>
        </p:txBody>
      </p:sp>
      <p:sp>
        <p:nvSpPr>
          <p:cNvPr id="10" name="object 10"/>
          <p:cNvSpPr txBox="1"/>
          <p:nvPr/>
        </p:nvSpPr>
        <p:spPr>
          <a:xfrm>
            <a:off x="13915939" y="8778812"/>
            <a:ext cx="5626735" cy="2323713"/>
          </a:xfrm>
          <a:prstGeom prst="rect">
            <a:avLst/>
          </a:prstGeom>
        </p:spPr>
        <p:txBody>
          <a:bodyPr vert="horz" wrap="square" lIns="0" tIns="0" rIns="0" bIns="0" rtlCol="0">
            <a:spAutoFit/>
          </a:bodyPr>
          <a:lstStyle/>
          <a:p>
            <a:pPr marL="12700">
              <a:lnSpc>
                <a:spcPct val="100000"/>
              </a:lnSpc>
            </a:pPr>
            <a:r>
              <a:rPr sz="3600" b="1" spc="-25" dirty="0">
                <a:solidFill>
                  <a:srgbClr val="FFFFFF"/>
                </a:solidFill>
                <a:latin typeface="Arial"/>
                <a:cs typeface="Arial"/>
              </a:rPr>
              <a:t>TOURISM</a:t>
            </a:r>
            <a:r>
              <a:rPr sz="3600" b="1" spc="90" dirty="0">
                <a:solidFill>
                  <a:srgbClr val="FFFFFF"/>
                </a:solidFill>
                <a:latin typeface="Times New Roman"/>
                <a:cs typeface="Times New Roman"/>
              </a:rPr>
              <a:t> </a:t>
            </a:r>
            <a:r>
              <a:rPr sz="3600" b="1" spc="-30" dirty="0">
                <a:solidFill>
                  <a:srgbClr val="FFFFFF"/>
                </a:solidFill>
                <a:latin typeface="Arial"/>
                <a:cs typeface="Arial"/>
              </a:rPr>
              <a:t>O</a:t>
            </a:r>
            <a:r>
              <a:rPr sz="3600" b="1" spc="-15" dirty="0">
                <a:solidFill>
                  <a:srgbClr val="FFFFFF"/>
                </a:solidFill>
                <a:latin typeface="Arial"/>
                <a:cs typeface="Arial"/>
              </a:rPr>
              <a:t>F</a:t>
            </a:r>
            <a:r>
              <a:rPr sz="3600" b="1" spc="-25" dirty="0">
                <a:solidFill>
                  <a:srgbClr val="FFFFFF"/>
                </a:solidFill>
                <a:latin typeface="Arial"/>
                <a:cs typeface="Arial"/>
              </a:rPr>
              <a:t>FICE</a:t>
            </a:r>
            <a:endParaRPr sz="3600" dirty="0">
              <a:latin typeface="Arial"/>
              <a:cs typeface="Arial"/>
            </a:endParaRPr>
          </a:p>
          <a:p>
            <a:pPr marL="12700" marR="5080">
              <a:lnSpc>
                <a:spcPts val="4570"/>
              </a:lnSpc>
              <a:spcBef>
                <a:spcPts val="180"/>
              </a:spcBef>
            </a:pPr>
            <a:r>
              <a:rPr lang="es-ES" sz="3600" spc="5" dirty="0" err="1">
                <a:solidFill>
                  <a:srgbClr val="FFFFFF"/>
                </a:solidFill>
                <a:latin typeface="Arial"/>
                <a:cs typeface="Arial"/>
              </a:rPr>
              <a:t>Av</a:t>
            </a:r>
            <a:r>
              <a:rPr sz="3600" dirty="0">
                <a:solidFill>
                  <a:srgbClr val="FFFFFF"/>
                </a:solidFill>
                <a:latin typeface="Arial"/>
                <a:cs typeface="Arial"/>
              </a:rPr>
              <a:t>/</a:t>
            </a:r>
            <a:r>
              <a:rPr sz="3600" spc="90" dirty="0">
                <a:solidFill>
                  <a:srgbClr val="FFFFFF"/>
                </a:solidFill>
                <a:latin typeface="Times New Roman"/>
                <a:cs typeface="Times New Roman"/>
              </a:rPr>
              <a:t> </a:t>
            </a:r>
            <a:r>
              <a:rPr lang="es-ES" sz="3600" spc="90" dirty="0">
                <a:solidFill>
                  <a:srgbClr val="FFFFFF"/>
                </a:solidFill>
                <a:latin typeface="Arial"/>
                <a:cs typeface="Arial"/>
              </a:rPr>
              <a:t>La Marina</a:t>
            </a:r>
            <a:r>
              <a:rPr lang="es-ES" sz="3600" spc="100" dirty="0">
                <a:solidFill>
                  <a:srgbClr val="FFFFFF"/>
                </a:solidFill>
                <a:latin typeface="Times New Roman"/>
                <a:cs typeface="Times New Roman"/>
              </a:rPr>
              <a:t>, 8</a:t>
            </a:r>
          </a:p>
          <a:p>
            <a:pPr marL="12700" marR="5080">
              <a:lnSpc>
                <a:spcPts val="4570"/>
              </a:lnSpc>
              <a:spcBef>
                <a:spcPts val="180"/>
              </a:spcBef>
            </a:pPr>
            <a:r>
              <a:rPr sz="3600" spc="-10" dirty="0">
                <a:solidFill>
                  <a:srgbClr val="FFFFFF"/>
                </a:solidFill>
                <a:latin typeface="Times New Roman"/>
                <a:cs typeface="Times New Roman"/>
              </a:rPr>
              <a:t> </a:t>
            </a:r>
            <a:r>
              <a:rPr lang="es-ES" sz="3600" spc="-5" dirty="0">
                <a:solidFill>
                  <a:srgbClr val="FFFFFF"/>
                </a:solidFill>
                <a:latin typeface="Arial"/>
                <a:cs typeface="Arial"/>
              </a:rPr>
              <a:t>35500</a:t>
            </a:r>
            <a:r>
              <a:rPr sz="3600" spc="100" dirty="0">
                <a:solidFill>
                  <a:srgbClr val="FFFFFF"/>
                </a:solidFill>
                <a:latin typeface="Times New Roman"/>
                <a:cs typeface="Times New Roman"/>
              </a:rPr>
              <a:t> </a:t>
            </a:r>
            <a:r>
              <a:rPr lang="es-ES" sz="3600" spc="100" dirty="0">
                <a:solidFill>
                  <a:srgbClr val="FFFFFF"/>
                </a:solidFill>
                <a:latin typeface="Arial"/>
                <a:cs typeface="Arial"/>
              </a:rPr>
              <a:t>Arrecife</a:t>
            </a:r>
            <a:endParaRPr sz="3600" dirty="0">
              <a:latin typeface="Arial"/>
              <a:cs typeface="Arial"/>
            </a:endParaRPr>
          </a:p>
          <a:p>
            <a:pPr marL="12700">
              <a:lnSpc>
                <a:spcPts val="4230"/>
              </a:lnSpc>
              <a:spcBef>
                <a:spcPts val="45"/>
              </a:spcBef>
            </a:pPr>
            <a:r>
              <a:rPr lang="es-ES" sz="3600" spc="-5" dirty="0">
                <a:solidFill>
                  <a:srgbClr val="FFFFFF"/>
                </a:solidFill>
                <a:latin typeface="Arial"/>
                <a:cs typeface="Arial"/>
              </a:rPr>
              <a:t>turismolanzarote.com </a:t>
            </a:r>
            <a:endParaRPr sz="3600" dirty="0">
              <a:latin typeface="Arial"/>
              <a:cs typeface="Arial"/>
            </a:endParaRPr>
          </a:p>
        </p:txBody>
      </p:sp>
      <p:sp>
        <p:nvSpPr>
          <p:cNvPr id="11" name="object 11"/>
          <p:cNvSpPr txBox="1"/>
          <p:nvPr/>
        </p:nvSpPr>
        <p:spPr>
          <a:xfrm>
            <a:off x="6772426" y="2804011"/>
            <a:ext cx="5652770" cy="2141612"/>
          </a:xfrm>
          <a:prstGeom prst="rect">
            <a:avLst/>
          </a:prstGeom>
        </p:spPr>
        <p:txBody>
          <a:bodyPr vert="horz" wrap="square" lIns="0" tIns="0" rIns="0" bIns="0" rtlCol="0">
            <a:spAutoFit/>
          </a:bodyPr>
          <a:lstStyle/>
          <a:p>
            <a:pPr marL="12700" algn="ctr">
              <a:lnSpc>
                <a:spcPts val="4230"/>
              </a:lnSpc>
            </a:pPr>
            <a:r>
              <a:rPr sz="3600" b="1" spc="-25" dirty="0">
                <a:solidFill>
                  <a:srgbClr val="00103F"/>
                </a:solidFill>
                <a:latin typeface="Aptos Display" panose="020B0004020202020204" pitchFamily="34" charset="0"/>
                <a:cs typeface="Arial"/>
              </a:rPr>
              <a:t>TIME</a:t>
            </a:r>
            <a:endParaRPr sz="3600" dirty="0">
              <a:latin typeface="Aptos Display" panose="020B0004020202020204" pitchFamily="34" charset="0"/>
              <a:cs typeface="Arial"/>
            </a:endParaRPr>
          </a:p>
          <a:p>
            <a:pPr marL="584200" marR="5080" indent="-571500">
              <a:lnSpc>
                <a:spcPts val="4140"/>
              </a:lnSpc>
              <a:spcBef>
                <a:spcPts val="195"/>
              </a:spcBef>
              <a:buFont typeface="Arial" panose="020B0604020202020204" pitchFamily="34" charset="0"/>
              <a:buChar char="•"/>
            </a:pPr>
            <a:r>
              <a:rPr sz="3600" dirty="0">
                <a:solidFill>
                  <a:srgbClr val="00103F"/>
                </a:solidFill>
                <a:latin typeface="Aptos Display" panose="020B0004020202020204" pitchFamily="34" charset="0"/>
                <a:cs typeface="Arial"/>
              </a:rPr>
              <a:t>Between</a:t>
            </a:r>
            <a:r>
              <a:rPr lang="es-ES" sz="3600" spc="95" dirty="0">
                <a:solidFill>
                  <a:srgbClr val="00103F"/>
                </a:solidFill>
                <a:latin typeface="Aptos Display" panose="020B0004020202020204" pitchFamily="34" charset="0"/>
                <a:cs typeface="Times New Roman"/>
              </a:rPr>
              <a:t> </a:t>
            </a:r>
            <a:r>
              <a:rPr lang="es-ES" sz="3600" spc="-5" dirty="0">
                <a:solidFill>
                  <a:srgbClr val="00103F"/>
                </a:solidFill>
                <a:latin typeface="Aptos Display" panose="020B0004020202020204" pitchFamily="34" charset="0"/>
                <a:cs typeface="Arial"/>
              </a:rPr>
              <a:t>lat</a:t>
            </a:r>
            <a:r>
              <a:rPr lang="es-ES" sz="3600" dirty="0">
                <a:solidFill>
                  <a:srgbClr val="00103F"/>
                </a:solidFill>
                <a:latin typeface="Aptos Display" panose="020B0004020202020204" pitchFamily="34" charset="0"/>
                <a:cs typeface="Arial"/>
              </a:rPr>
              <a:t>e</a:t>
            </a:r>
            <a:r>
              <a:rPr sz="3600" spc="100" dirty="0">
                <a:solidFill>
                  <a:srgbClr val="00103F"/>
                </a:solidFill>
                <a:latin typeface="Aptos Display" panose="020B0004020202020204" pitchFamily="34" charset="0"/>
                <a:cs typeface="Times New Roman"/>
              </a:rPr>
              <a:t> </a:t>
            </a:r>
            <a:r>
              <a:rPr lang="es-ES" sz="3600" dirty="0" err="1">
                <a:solidFill>
                  <a:srgbClr val="00103F"/>
                </a:solidFill>
                <a:latin typeface="Aptos Display" panose="020B0004020202020204" pitchFamily="34" charset="0"/>
                <a:cs typeface="Arial"/>
              </a:rPr>
              <a:t>October</a:t>
            </a:r>
            <a:r>
              <a:rPr sz="3600" spc="90"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and</a:t>
            </a:r>
            <a:r>
              <a:rPr sz="3600" spc="-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lat</a:t>
            </a:r>
            <a:r>
              <a:rPr sz="3600" dirty="0">
                <a:solidFill>
                  <a:srgbClr val="00103F"/>
                </a:solidFill>
                <a:latin typeface="Aptos Display" panose="020B0004020202020204" pitchFamily="34" charset="0"/>
                <a:cs typeface="Arial"/>
              </a:rPr>
              <a:t>e</a:t>
            </a:r>
            <a:r>
              <a:rPr sz="3600" spc="100"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March,</a:t>
            </a:r>
            <a:r>
              <a:rPr sz="3600" spc="100"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the</a:t>
            </a:r>
            <a:r>
              <a:rPr sz="3600" spc="9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l</a:t>
            </a:r>
            <a:r>
              <a:rPr sz="3600" spc="5" dirty="0">
                <a:solidFill>
                  <a:srgbClr val="00103F"/>
                </a:solidFill>
                <a:latin typeface="Aptos Display" panose="020B0004020202020204" pitchFamily="34" charset="0"/>
                <a:cs typeface="Arial"/>
              </a:rPr>
              <a:t>o</a:t>
            </a:r>
            <a:r>
              <a:rPr sz="3600" dirty="0">
                <a:solidFill>
                  <a:srgbClr val="00103F"/>
                </a:solidFill>
                <a:latin typeface="Aptos Display" panose="020B0004020202020204" pitchFamily="34" charset="0"/>
                <a:cs typeface="Arial"/>
              </a:rPr>
              <a:t>cal</a:t>
            </a:r>
            <a:r>
              <a:rPr sz="3600" spc="95"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time</a:t>
            </a:r>
            <a:r>
              <a:rPr sz="3600" spc="9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in</a:t>
            </a:r>
            <a:r>
              <a:rPr sz="3600" spc="-5" dirty="0">
                <a:solidFill>
                  <a:srgbClr val="00103F"/>
                </a:solidFill>
                <a:latin typeface="Aptos Display" panose="020B0004020202020204" pitchFamily="34" charset="0"/>
                <a:cs typeface="Times New Roman"/>
              </a:rPr>
              <a:t> </a:t>
            </a:r>
            <a:r>
              <a:rPr lang="es-ES" sz="3600" spc="-5" dirty="0">
                <a:solidFill>
                  <a:srgbClr val="00103F"/>
                </a:solidFill>
                <a:latin typeface="Aptos Display" panose="020B0004020202020204" pitchFamily="34" charset="0"/>
                <a:cs typeface="Arial"/>
              </a:rPr>
              <a:t>Arrecife</a:t>
            </a:r>
            <a:r>
              <a:rPr sz="3600" spc="100"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i</a:t>
            </a:r>
            <a:r>
              <a:rPr sz="3600" dirty="0">
                <a:solidFill>
                  <a:srgbClr val="00103F"/>
                </a:solidFill>
                <a:latin typeface="Aptos Display" panose="020B0004020202020204" pitchFamily="34" charset="0"/>
                <a:cs typeface="Arial"/>
              </a:rPr>
              <a:t>s</a:t>
            </a:r>
            <a:r>
              <a:rPr sz="3600" spc="100"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CE</a:t>
            </a:r>
            <a:r>
              <a:rPr sz="3600" dirty="0">
                <a:solidFill>
                  <a:srgbClr val="00103F"/>
                </a:solidFill>
                <a:latin typeface="Aptos Display" panose="020B0004020202020204" pitchFamily="34" charset="0"/>
                <a:cs typeface="Arial"/>
              </a:rPr>
              <a:t>T</a:t>
            </a:r>
            <a:r>
              <a:rPr sz="3600" spc="85"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(U</a:t>
            </a:r>
            <a:r>
              <a:rPr sz="3600" spc="10" dirty="0">
                <a:solidFill>
                  <a:srgbClr val="00103F"/>
                </a:solidFill>
                <a:latin typeface="Aptos Display" panose="020B0004020202020204" pitchFamily="34" charset="0"/>
                <a:cs typeface="Arial"/>
              </a:rPr>
              <a:t>T</a:t>
            </a:r>
            <a:r>
              <a:rPr sz="3600" spc="-5" dirty="0">
                <a:solidFill>
                  <a:srgbClr val="00103F"/>
                </a:solidFill>
                <a:latin typeface="Aptos Display" panose="020B0004020202020204" pitchFamily="34" charset="0"/>
                <a:cs typeface="Arial"/>
              </a:rPr>
              <a:t>C+</a:t>
            </a:r>
            <a:r>
              <a:rPr lang="es-ES" sz="3600" spc="-5" dirty="0">
                <a:solidFill>
                  <a:srgbClr val="00103F"/>
                </a:solidFill>
                <a:latin typeface="Aptos Display" panose="020B0004020202020204" pitchFamily="34" charset="0"/>
                <a:cs typeface="Arial"/>
              </a:rPr>
              <a:t>0</a:t>
            </a:r>
            <a:r>
              <a:rPr sz="3600" spc="-5" dirty="0">
                <a:solidFill>
                  <a:srgbClr val="00103F"/>
                </a:solidFill>
                <a:latin typeface="Aptos Display" panose="020B0004020202020204" pitchFamily="34" charset="0"/>
                <a:cs typeface="Arial"/>
              </a:rPr>
              <a:t>h)</a:t>
            </a:r>
            <a:endParaRPr sz="3600" dirty="0">
              <a:latin typeface="Aptos Display" panose="020B0004020202020204" pitchFamily="34" charset="0"/>
              <a:cs typeface="Arial"/>
            </a:endParaRPr>
          </a:p>
        </p:txBody>
      </p:sp>
      <p:sp>
        <p:nvSpPr>
          <p:cNvPr id="12" name="object 12"/>
          <p:cNvSpPr txBox="1"/>
          <p:nvPr/>
        </p:nvSpPr>
        <p:spPr>
          <a:xfrm>
            <a:off x="6794298" y="5276781"/>
            <a:ext cx="5957570" cy="1577355"/>
          </a:xfrm>
          <a:prstGeom prst="rect">
            <a:avLst/>
          </a:prstGeom>
        </p:spPr>
        <p:txBody>
          <a:bodyPr vert="horz" wrap="square" lIns="0" tIns="0" rIns="0" bIns="0" rtlCol="0">
            <a:spAutoFit/>
          </a:bodyPr>
          <a:lstStyle/>
          <a:p>
            <a:pPr marL="584200" marR="5080" indent="-571500">
              <a:lnSpc>
                <a:spcPts val="4140"/>
              </a:lnSpc>
              <a:buFont typeface="Arial" panose="020B0604020202020204" pitchFamily="34" charset="0"/>
              <a:buChar char="•"/>
            </a:pPr>
            <a:r>
              <a:rPr sz="3600" dirty="0">
                <a:solidFill>
                  <a:srgbClr val="00103F"/>
                </a:solidFill>
                <a:latin typeface="Aptos Display" panose="020B0004020202020204" pitchFamily="34" charset="0"/>
                <a:cs typeface="Arial"/>
              </a:rPr>
              <a:t>Between</a:t>
            </a:r>
            <a:r>
              <a:rPr sz="3600" spc="9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lat</a:t>
            </a:r>
            <a:r>
              <a:rPr sz="3600" dirty="0">
                <a:solidFill>
                  <a:srgbClr val="00103F"/>
                </a:solidFill>
                <a:latin typeface="Aptos Display" panose="020B0004020202020204" pitchFamily="34" charset="0"/>
                <a:cs typeface="Arial"/>
              </a:rPr>
              <a:t>e</a:t>
            </a:r>
            <a:r>
              <a:rPr sz="3600" spc="100"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March</a:t>
            </a:r>
            <a:r>
              <a:rPr sz="3600" spc="10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an</a:t>
            </a:r>
            <a:r>
              <a:rPr sz="3600" dirty="0">
                <a:solidFill>
                  <a:srgbClr val="00103F"/>
                </a:solidFill>
                <a:latin typeface="Aptos Display" panose="020B0004020202020204" pitchFamily="34" charset="0"/>
                <a:cs typeface="Arial"/>
              </a:rPr>
              <a:t>d</a:t>
            </a:r>
            <a:r>
              <a:rPr sz="3600" spc="100"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late</a:t>
            </a:r>
            <a:r>
              <a:rPr sz="3600" spc="-5" dirty="0">
                <a:solidFill>
                  <a:srgbClr val="00103F"/>
                </a:solidFill>
                <a:latin typeface="Aptos Display" panose="020B0004020202020204" pitchFamily="34" charset="0"/>
                <a:cs typeface="Times New Roman"/>
              </a:rPr>
              <a:t> </a:t>
            </a:r>
            <a:r>
              <a:rPr sz="3600" spc="-20" dirty="0">
                <a:solidFill>
                  <a:srgbClr val="00103F"/>
                </a:solidFill>
                <a:latin typeface="Aptos Display" panose="020B0004020202020204" pitchFamily="34" charset="0"/>
                <a:cs typeface="Arial"/>
              </a:rPr>
              <a:t>October,</a:t>
            </a:r>
            <a:r>
              <a:rPr sz="3600" spc="80"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the</a:t>
            </a:r>
            <a:r>
              <a:rPr sz="3600" spc="9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l</a:t>
            </a:r>
            <a:r>
              <a:rPr sz="3600" spc="10" dirty="0">
                <a:solidFill>
                  <a:srgbClr val="00103F"/>
                </a:solidFill>
                <a:latin typeface="Aptos Display" panose="020B0004020202020204" pitchFamily="34" charset="0"/>
                <a:cs typeface="Arial"/>
              </a:rPr>
              <a:t>o</a:t>
            </a:r>
            <a:r>
              <a:rPr sz="3600" dirty="0">
                <a:solidFill>
                  <a:srgbClr val="00103F"/>
                </a:solidFill>
                <a:latin typeface="Aptos Display" panose="020B0004020202020204" pitchFamily="34" charset="0"/>
                <a:cs typeface="Arial"/>
              </a:rPr>
              <a:t>cal</a:t>
            </a:r>
            <a:r>
              <a:rPr sz="3600" spc="95"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time</a:t>
            </a:r>
            <a:r>
              <a:rPr sz="3600" spc="9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in</a:t>
            </a:r>
            <a:r>
              <a:rPr sz="3600" spc="-5" dirty="0">
                <a:solidFill>
                  <a:srgbClr val="00103F"/>
                </a:solidFill>
                <a:latin typeface="Aptos Display" panose="020B0004020202020204" pitchFamily="34" charset="0"/>
                <a:cs typeface="Times New Roman"/>
              </a:rPr>
              <a:t> </a:t>
            </a:r>
            <a:r>
              <a:rPr lang="es-ES" sz="3600" spc="-5" dirty="0">
                <a:solidFill>
                  <a:srgbClr val="00103F"/>
                </a:solidFill>
                <a:latin typeface="Aptos Display" panose="020B0004020202020204" pitchFamily="34" charset="0"/>
                <a:cs typeface="Arial"/>
              </a:rPr>
              <a:t>Arrecife</a:t>
            </a:r>
            <a:r>
              <a:rPr sz="3600" spc="10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i</a:t>
            </a:r>
            <a:r>
              <a:rPr sz="3600" dirty="0">
                <a:solidFill>
                  <a:srgbClr val="00103F"/>
                </a:solidFill>
                <a:latin typeface="Aptos Display" panose="020B0004020202020204" pitchFamily="34" charset="0"/>
                <a:cs typeface="Arial"/>
              </a:rPr>
              <a:t>s</a:t>
            </a:r>
            <a:r>
              <a:rPr sz="3600" spc="100" dirty="0">
                <a:solidFill>
                  <a:srgbClr val="00103F"/>
                </a:solidFill>
                <a:latin typeface="Aptos Display" panose="020B0004020202020204" pitchFamily="34" charset="0"/>
                <a:cs typeface="Times New Roman"/>
              </a:rPr>
              <a:t> </a:t>
            </a:r>
            <a:r>
              <a:rPr sz="3600" spc="-30" dirty="0">
                <a:solidFill>
                  <a:srgbClr val="00103F"/>
                </a:solidFill>
                <a:latin typeface="Aptos Display" panose="020B0004020202020204" pitchFamily="34" charset="0"/>
                <a:cs typeface="Arial"/>
              </a:rPr>
              <a:t>CES</a:t>
            </a:r>
            <a:r>
              <a:rPr sz="3600" spc="-25" dirty="0">
                <a:solidFill>
                  <a:srgbClr val="00103F"/>
                </a:solidFill>
                <a:latin typeface="Aptos Display" panose="020B0004020202020204" pitchFamily="34" charset="0"/>
                <a:cs typeface="Arial"/>
              </a:rPr>
              <a:t>T</a:t>
            </a:r>
            <a:r>
              <a:rPr sz="3600" spc="85"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(UTC+</a:t>
            </a:r>
            <a:r>
              <a:rPr lang="es-ES" sz="3600" dirty="0">
                <a:solidFill>
                  <a:srgbClr val="00103F"/>
                </a:solidFill>
                <a:latin typeface="Aptos Display" panose="020B0004020202020204" pitchFamily="34" charset="0"/>
                <a:cs typeface="Arial"/>
              </a:rPr>
              <a:t>1</a:t>
            </a:r>
            <a:r>
              <a:rPr sz="3600" dirty="0">
                <a:solidFill>
                  <a:srgbClr val="00103F"/>
                </a:solidFill>
                <a:latin typeface="Aptos Display" panose="020B0004020202020204" pitchFamily="34" charset="0"/>
                <a:cs typeface="Arial"/>
              </a:rPr>
              <a:t>h)</a:t>
            </a:r>
            <a:endParaRPr sz="3600" dirty="0">
              <a:latin typeface="Aptos Display" panose="020B0004020202020204" pitchFamily="34" charset="0"/>
              <a:cs typeface="Arial"/>
            </a:endParaRPr>
          </a:p>
        </p:txBody>
      </p:sp>
      <p:sp>
        <p:nvSpPr>
          <p:cNvPr id="13" name="object 13"/>
          <p:cNvSpPr txBox="1"/>
          <p:nvPr/>
        </p:nvSpPr>
        <p:spPr>
          <a:xfrm>
            <a:off x="7019370" y="8646113"/>
            <a:ext cx="5994400" cy="1641475"/>
          </a:xfrm>
          <a:prstGeom prst="rect">
            <a:avLst/>
          </a:prstGeom>
        </p:spPr>
        <p:txBody>
          <a:bodyPr vert="horz" wrap="square" lIns="0" tIns="0" rIns="0" bIns="0" rtlCol="0">
            <a:spAutoFit/>
          </a:bodyPr>
          <a:lstStyle/>
          <a:p>
            <a:pPr marL="12700">
              <a:lnSpc>
                <a:spcPts val="4230"/>
              </a:lnSpc>
            </a:pPr>
            <a:r>
              <a:rPr sz="3600" b="1" spc="-5" dirty="0">
                <a:solidFill>
                  <a:srgbClr val="00103F"/>
                </a:solidFill>
                <a:latin typeface="Aptos Display" panose="020B0004020202020204" pitchFamily="34" charset="0"/>
                <a:cs typeface="Arial"/>
              </a:rPr>
              <a:t>CU</a:t>
            </a:r>
            <a:r>
              <a:rPr sz="3600" b="1" spc="10" dirty="0">
                <a:solidFill>
                  <a:srgbClr val="00103F"/>
                </a:solidFill>
                <a:latin typeface="Aptos Display" panose="020B0004020202020204" pitchFamily="34" charset="0"/>
                <a:cs typeface="Arial"/>
              </a:rPr>
              <a:t>R</a:t>
            </a:r>
            <a:r>
              <a:rPr sz="3600" b="1" spc="-5" dirty="0">
                <a:solidFill>
                  <a:srgbClr val="00103F"/>
                </a:solidFill>
                <a:latin typeface="Aptos Display" panose="020B0004020202020204" pitchFamily="34" charset="0"/>
                <a:cs typeface="Arial"/>
              </a:rPr>
              <a:t>RENC</a:t>
            </a:r>
            <a:r>
              <a:rPr sz="3600" b="1" dirty="0">
                <a:solidFill>
                  <a:srgbClr val="00103F"/>
                </a:solidFill>
                <a:latin typeface="Aptos Display" panose="020B0004020202020204" pitchFamily="34" charset="0"/>
                <a:cs typeface="Arial"/>
              </a:rPr>
              <a:t>Y</a:t>
            </a:r>
            <a:r>
              <a:rPr sz="3600" b="1" spc="100" dirty="0">
                <a:solidFill>
                  <a:srgbClr val="00103F"/>
                </a:solidFill>
                <a:latin typeface="Aptos Display" panose="020B0004020202020204" pitchFamily="34" charset="0"/>
                <a:cs typeface="Times New Roman"/>
              </a:rPr>
              <a:t> </a:t>
            </a:r>
            <a:r>
              <a:rPr sz="3600" b="1" spc="-5" dirty="0">
                <a:solidFill>
                  <a:srgbClr val="00103F"/>
                </a:solidFill>
                <a:latin typeface="Aptos Display" panose="020B0004020202020204" pitchFamily="34" charset="0"/>
                <a:cs typeface="Arial"/>
              </a:rPr>
              <a:t>AN</a:t>
            </a:r>
            <a:r>
              <a:rPr sz="3600" b="1" dirty="0">
                <a:solidFill>
                  <a:srgbClr val="00103F"/>
                </a:solidFill>
                <a:latin typeface="Aptos Display" panose="020B0004020202020204" pitchFamily="34" charset="0"/>
                <a:cs typeface="Arial"/>
              </a:rPr>
              <a:t>D</a:t>
            </a:r>
            <a:r>
              <a:rPr sz="3600" b="1" spc="100" dirty="0">
                <a:solidFill>
                  <a:srgbClr val="00103F"/>
                </a:solidFill>
                <a:latin typeface="Aptos Display" panose="020B0004020202020204" pitchFamily="34" charset="0"/>
                <a:cs typeface="Times New Roman"/>
              </a:rPr>
              <a:t> </a:t>
            </a:r>
            <a:r>
              <a:rPr sz="3600" b="1" spc="-5" dirty="0">
                <a:solidFill>
                  <a:srgbClr val="00103F"/>
                </a:solidFill>
                <a:latin typeface="Aptos Display" panose="020B0004020202020204" pitchFamily="34" charset="0"/>
                <a:cs typeface="Arial"/>
              </a:rPr>
              <a:t>BAN</a:t>
            </a:r>
            <a:r>
              <a:rPr sz="3600" b="1" spc="5" dirty="0">
                <a:solidFill>
                  <a:srgbClr val="00103F"/>
                </a:solidFill>
                <a:latin typeface="Aptos Display" panose="020B0004020202020204" pitchFamily="34" charset="0"/>
                <a:cs typeface="Arial"/>
              </a:rPr>
              <a:t>K</a:t>
            </a:r>
            <a:r>
              <a:rPr sz="3600" b="1" dirty="0">
                <a:solidFill>
                  <a:srgbClr val="00103F"/>
                </a:solidFill>
                <a:latin typeface="Aptos Display" panose="020B0004020202020204" pitchFamily="34" charset="0"/>
                <a:cs typeface="Arial"/>
              </a:rPr>
              <a:t>I</a:t>
            </a:r>
            <a:r>
              <a:rPr sz="3600" b="1" spc="-15" dirty="0">
                <a:solidFill>
                  <a:srgbClr val="00103F"/>
                </a:solidFill>
                <a:latin typeface="Aptos Display" panose="020B0004020202020204" pitchFamily="34" charset="0"/>
                <a:cs typeface="Arial"/>
              </a:rPr>
              <a:t>N</a:t>
            </a:r>
            <a:r>
              <a:rPr sz="3600" b="1" spc="-30" dirty="0">
                <a:solidFill>
                  <a:srgbClr val="00103F"/>
                </a:solidFill>
                <a:latin typeface="Aptos Display" panose="020B0004020202020204" pitchFamily="34" charset="0"/>
                <a:cs typeface="Arial"/>
              </a:rPr>
              <a:t>G</a:t>
            </a:r>
            <a:endParaRPr sz="3600" dirty="0">
              <a:latin typeface="Aptos Display" panose="020B0004020202020204" pitchFamily="34" charset="0"/>
              <a:cs typeface="Arial"/>
            </a:endParaRPr>
          </a:p>
          <a:p>
            <a:pPr marL="584200" marR="305435" indent="-571500">
              <a:lnSpc>
                <a:spcPts val="4160"/>
              </a:lnSpc>
              <a:spcBef>
                <a:spcPts val="180"/>
              </a:spcBef>
              <a:buFont typeface="Arial" panose="020B0604020202020204" pitchFamily="34" charset="0"/>
              <a:buChar char="•"/>
            </a:pPr>
            <a:r>
              <a:rPr sz="3600" dirty="0">
                <a:solidFill>
                  <a:srgbClr val="00103F"/>
                </a:solidFill>
                <a:latin typeface="Aptos Display" panose="020B0004020202020204" pitchFamily="34" charset="0"/>
                <a:cs typeface="Arial"/>
              </a:rPr>
              <a:t>The</a:t>
            </a:r>
            <a:r>
              <a:rPr sz="3600" spc="95"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currency</a:t>
            </a:r>
            <a:r>
              <a:rPr sz="3600" spc="95"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i</a:t>
            </a:r>
            <a:r>
              <a:rPr sz="3600" dirty="0">
                <a:solidFill>
                  <a:srgbClr val="00103F"/>
                </a:solidFill>
                <a:latin typeface="Aptos Display" panose="020B0004020202020204" pitchFamily="34" charset="0"/>
                <a:cs typeface="Arial"/>
              </a:rPr>
              <a:t>n</a:t>
            </a:r>
            <a:r>
              <a:rPr sz="3600" spc="105"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Spain</a:t>
            </a:r>
            <a:r>
              <a:rPr sz="3600" spc="100" dirty="0">
                <a:solidFill>
                  <a:srgbClr val="00103F"/>
                </a:solidFill>
                <a:latin typeface="Aptos Display" panose="020B0004020202020204" pitchFamily="34" charset="0"/>
                <a:cs typeface="Times New Roman"/>
              </a:rPr>
              <a:t> </a:t>
            </a:r>
            <a:r>
              <a:rPr sz="3600" spc="-5" dirty="0">
                <a:solidFill>
                  <a:srgbClr val="00103F"/>
                </a:solidFill>
                <a:latin typeface="Aptos Display" panose="020B0004020202020204" pitchFamily="34" charset="0"/>
                <a:cs typeface="Arial"/>
              </a:rPr>
              <a:t>i</a:t>
            </a:r>
            <a:r>
              <a:rPr sz="3600" dirty="0">
                <a:solidFill>
                  <a:srgbClr val="00103F"/>
                </a:solidFill>
                <a:latin typeface="Aptos Display" panose="020B0004020202020204" pitchFamily="34" charset="0"/>
                <a:cs typeface="Arial"/>
              </a:rPr>
              <a:t>s</a:t>
            </a:r>
            <a:r>
              <a:rPr sz="3600" spc="100"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the</a:t>
            </a:r>
            <a:r>
              <a:rPr sz="3600" dirty="0">
                <a:solidFill>
                  <a:srgbClr val="00103F"/>
                </a:solidFill>
                <a:latin typeface="Aptos Display" panose="020B0004020202020204" pitchFamily="34" charset="0"/>
                <a:cs typeface="Times New Roman"/>
              </a:rPr>
              <a:t> </a:t>
            </a:r>
            <a:r>
              <a:rPr sz="3600" dirty="0">
                <a:solidFill>
                  <a:srgbClr val="00103F"/>
                </a:solidFill>
                <a:latin typeface="Aptos Display" panose="020B0004020202020204" pitchFamily="34" charset="0"/>
                <a:cs typeface="Arial"/>
              </a:rPr>
              <a:t>Euro</a:t>
            </a:r>
            <a:endParaRPr sz="3600" dirty="0">
              <a:latin typeface="Aptos Display" panose="020B0004020202020204" pitchFamily="34" charset="0"/>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903" y="0"/>
            <a:ext cx="20185726" cy="12565380"/>
          </a:xfrm>
          <a:custGeom>
            <a:avLst/>
            <a:gdLst/>
            <a:ahLst/>
            <a:cxnLst/>
            <a:rect l="l" t="t" r="r" b="b"/>
            <a:pathLst>
              <a:path w="20104100" h="12565380">
                <a:moveTo>
                  <a:pt x="0" y="12565062"/>
                </a:moveTo>
                <a:lnTo>
                  <a:pt x="20103581" y="12565062"/>
                </a:lnTo>
                <a:lnTo>
                  <a:pt x="20103581" y="0"/>
                </a:lnTo>
                <a:lnTo>
                  <a:pt x="0" y="0"/>
                </a:lnTo>
                <a:lnTo>
                  <a:pt x="0" y="12565062"/>
                </a:lnTo>
                <a:close/>
              </a:path>
            </a:pathLst>
          </a:custGeom>
          <a:solidFill>
            <a:srgbClr val="002060"/>
          </a:solidFill>
        </p:spPr>
        <p:txBody>
          <a:bodyPr wrap="square" lIns="0" tIns="0" rIns="0" bIns="0" rtlCol="0"/>
          <a:lstStyle/>
          <a:p>
            <a:r>
              <a:rPr lang="es-ES" dirty="0"/>
              <a:t>S_</a:t>
            </a:r>
          </a:p>
        </p:txBody>
      </p:sp>
      <p:sp>
        <p:nvSpPr>
          <p:cNvPr id="3" name="object 3"/>
          <p:cNvSpPr txBox="1"/>
          <p:nvPr/>
        </p:nvSpPr>
        <p:spPr>
          <a:xfrm>
            <a:off x="901677" y="3140318"/>
            <a:ext cx="18197195" cy="1846659"/>
          </a:xfrm>
          <a:prstGeom prst="rect">
            <a:avLst/>
          </a:prstGeom>
        </p:spPr>
        <p:txBody>
          <a:bodyPr vert="horz" wrap="square" lIns="0" tIns="0" rIns="0" bIns="0" rtlCol="0">
            <a:spAutoFit/>
          </a:bodyPr>
          <a:lstStyle/>
          <a:p>
            <a:pPr marL="12700">
              <a:lnSpc>
                <a:spcPts val="14375"/>
              </a:lnSpc>
            </a:pPr>
            <a:r>
              <a:rPr sz="12000" dirty="0">
                <a:solidFill>
                  <a:srgbClr val="FFFFFF"/>
                </a:solidFill>
                <a:latin typeface="Arial"/>
                <a:cs typeface="Arial"/>
              </a:rPr>
              <a:t>S</a:t>
            </a:r>
            <a:r>
              <a:rPr sz="12000" spc="-5" dirty="0">
                <a:solidFill>
                  <a:srgbClr val="FFFFFF"/>
                </a:solidFill>
                <a:latin typeface="Arial"/>
                <a:cs typeface="Arial"/>
              </a:rPr>
              <a:t>e</a:t>
            </a:r>
            <a:r>
              <a:rPr sz="12000" dirty="0">
                <a:solidFill>
                  <a:srgbClr val="FFFFFF"/>
                </a:solidFill>
                <a:latin typeface="Arial"/>
                <a:cs typeface="Arial"/>
              </a:rPr>
              <a:t>e</a:t>
            </a:r>
            <a:r>
              <a:rPr sz="12000" spc="-940" dirty="0">
                <a:solidFill>
                  <a:srgbClr val="FFFFFF"/>
                </a:solidFill>
                <a:latin typeface="Times New Roman"/>
                <a:cs typeface="Times New Roman"/>
              </a:rPr>
              <a:t> </a:t>
            </a:r>
            <a:r>
              <a:rPr sz="12000" spc="-110" dirty="0">
                <a:solidFill>
                  <a:srgbClr val="FFFFFF"/>
                </a:solidFill>
                <a:latin typeface="Arial"/>
                <a:cs typeface="Arial"/>
              </a:rPr>
              <a:t>yo</a:t>
            </a:r>
            <a:r>
              <a:rPr sz="12000" dirty="0">
                <a:solidFill>
                  <a:srgbClr val="FFFFFF"/>
                </a:solidFill>
                <a:latin typeface="Arial"/>
                <a:cs typeface="Arial"/>
              </a:rPr>
              <a:t>u</a:t>
            </a:r>
            <a:r>
              <a:rPr sz="12000" spc="130" dirty="0">
                <a:solidFill>
                  <a:srgbClr val="FFFFFF"/>
                </a:solidFill>
                <a:latin typeface="Times New Roman"/>
                <a:cs typeface="Times New Roman"/>
              </a:rPr>
              <a:t> </a:t>
            </a:r>
            <a:r>
              <a:rPr sz="12000" spc="-5" dirty="0">
                <a:solidFill>
                  <a:srgbClr val="FFFFFF"/>
                </a:solidFill>
                <a:latin typeface="Arial"/>
                <a:cs typeface="Arial"/>
              </a:rPr>
              <a:t>soo</a:t>
            </a:r>
            <a:r>
              <a:rPr sz="12000" dirty="0">
                <a:solidFill>
                  <a:srgbClr val="FFFFFF"/>
                </a:solidFill>
                <a:latin typeface="Arial"/>
                <a:cs typeface="Arial"/>
              </a:rPr>
              <a:t>n</a:t>
            </a:r>
            <a:r>
              <a:rPr sz="12000" spc="330" dirty="0">
                <a:solidFill>
                  <a:srgbClr val="FFFFFF"/>
                </a:solidFill>
                <a:latin typeface="Times New Roman"/>
                <a:cs typeface="Times New Roman"/>
              </a:rPr>
              <a:t> </a:t>
            </a:r>
            <a:r>
              <a:rPr sz="12000" spc="-5" dirty="0">
                <a:solidFill>
                  <a:srgbClr val="FFFFFF"/>
                </a:solidFill>
                <a:latin typeface="Arial"/>
                <a:cs typeface="Arial"/>
              </a:rPr>
              <a:t>i</a:t>
            </a:r>
            <a:r>
              <a:rPr sz="12000" dirty="0">
                <a:solidFill>
                  <a:srgbClr val="FFFFFF"/>
                </a:solidFill>
                <a:latin typeface="Arial"/>
                <a:cs typeface="Arial"/>
              </a:rPr>
              <a:t>n</a:t>
            </a:r>
            <a:r>
              <a:rPr sz="12000" spc="335" dirty="0">
                <a:solidFill>
                  <a:srgbClr val="FFFFFF"/>
                </a:solidFill>
                <a:latin typeface="Times New Roman"/>
                <a:cs typeface="Times New Roman"/>
              </a:rPr>
              <a:t> </a:t>
            </a:r>
            <a:r>
              <a:rPr lang="es-ES" sz="12000" spc="335" dirty="0">
                <a:solidFill>
                  <a:srgbClr val="FFFFFF"/>
                </a:solidFill>
                <a:latin typeface="Arial"/>
                <a:cs typeface="Arial"/>
              </a:rPr>
              <a:t>Arrecife</a:t>
            </a:r>
            <a:r>
              <a:rPr sz="12000" spc="-35" dirty="0">
                <a:solidFill>
                  <a:srgbClr val="FFFFFF"/>
                </a:solidFill>
                <a:latin typeface="Arial"/>
                <a:cs typeface="Arial"/>
              </a:rPr>
              <a:t>!</a:t>
            </a:r>
            <a:endParaRPr sz="12000" dirty="0">
              <a:latin typeface="Arial"/>
              <a:cs typeface="Arial"/>
            </a:endParaRPr>
          </a:p>
        </p:txBody>
      </p:sp>
      <p:sp>
        <p:nvSpPr>
          <p:cNvPr id="16" name="Rectángulo 15">
            <a:extLst>
              <a:ext uri="{FF2B5EF4-FFF2-40B4-BE49-F238E27FC236}">
                <a16:creationId xmlns:a16="http://schemas.microsoft.com/office/drawing/2014/main" id="{CE7D7443-C05C-4BED-9BC8-618DF7748884}"/>
              </a:ext>
            </a:extLst>
          </p:cNvPr>
          <p:cNvSpPr/>
          <p:nvPr/>
        </p:nvSpPr>
        <p:spPr>
          <a:xfrm>
            <a:off x="3956050" y="5186390"/>
            <a:ext cx="6248399" cy="251852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noFill/>
            </a:endParaRPr>
          </a:p>
        </p:txBody>
      </p:sp>
      <p:sp>
        <p:nvSpPr>
          <p:cNvPr id="17" name="Rectángulo 16">
            <a:extLst>
              <a:ext uri="{FF2B5EF4-FFF2-40B4-BE49-F238E27FC236}">
                <a16:creationId xmlns:a16="http://schemas.microsoft.com/office/drawing/2014/main" id="{CAD9E886-8627-4961-B7EC-DF9E624B7CB2}"/>
              </a:ext>
            </a:extLst>
          </p:cNvPr>
          <p:cNvSpPr/>
          <p:nvPr/>
        </p:nvSpPr>
        <p:spPr>
          <a:xfrm>
            <a:off x="10502899" y="5186390"/>
            <a:ext cx="6248399" cy="251852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noFill/>
            </a:endParaRPr>
          </a:p>
        </p:txBody>
      </p:sp>
      <p:sp>
        <p:nvSpPr>
          <p:cNvPr id="19" name="CuadroTexto 18">
            <a:extLst>
              <a:ext uri="{FF2B5EF4-FFF2-40B4-BE49-F238E27FC236}">
                <a16:creationId xmlns:a16="http://schemas.microsoft.com/office/drawing/2014/main" id="{13A7C786-D93C-4A53-944F-257A3CE07AC2}"/>
              </a:ext>
            </a:extLst>
          </p:cNvPr>
          <p:cNvSpPr txBox="1"/>
          <p:nvPr/>
        </p:nvSpPr>
        <p:spPr>
          <a:xfrm>
            <a:off x="10421270" y="5406025"/>
            <a:ext cx="6113729" cy="2246769"/>
          </a:xfrm>
          <a:prstGeom prst="rect">
            <a:avLst/>
          </a:prstGeom>
          <a:noFill/>
        </p:spPr>
        <p:txBody>
          <a:bodyPr wrap="square" rtlCol="0">
            <a:spAutoFit/>
          </a:bodyPr>
          <a:lstStyle/>
          <a:p>
            <a:pPr algn="ctr"/>
            <a:r>
              <a:rPr lang="es-ES" sz="2800" b="1" dirty="0">
                <a:solidFill>
                  <a:schemeClr val="bg1"/>
                </a:solidFill>
              </a:rPr>
              <a:t>BIP </a:t>
            </a:r>
            <a:r>
              <a:rPr lang="es-ES" sz="2800" b="1" dirty="0" err="1">
                <a:solidFill>
                  <a:schemeClr val="bg1"/>
                </a:solidFill>
              </a:rPr>
              <a:t>Coordinator</a:t>
            </a:r>
            <a:endParaRPr lang="es-ES" sz="2800" b="1" dirty="0">
              <a:solidFill>
                <a:schemeClr val="bg1"/>
              </a:solidFill>
            </a:endParaRPr>
          </a:p>
          <a:p>
            <a:pPr algn="ctr"/>
            <a:r>
              <a:rPr lang="es-ES" sz="2800" b="1" dirty="0">
                <a:solidFill>
                  <a:schemeClr val="bg1"/>
                </a:solidFill>
              </a:rPr>
              <a:t>Head of the International Relations Office &amp; </a:t>
            </a:r>
            <a:r>
              <a:rPr lang="es-ES" sz="2800" b="1" dirty="0" err="1">
                <a:solidFill>
                  <a:schemeClr val="bg1"/>
                </a:solidFill>
              </a:rPr>
              <a:t>Secretary</a:t>
            </a:r>
            <a:r>
              <a:rPr lang="es-ES" sz="2800" b="1" dirty="0">
                <a:solidFill>
                  <a:schemeClr val="bg1"/>
                </a:solidFill>
              </a:rPr>
              <a:t> of the SGroup</a:t>
            </a:r>
          </a:p>
          <a:p>
            <a:pPr algn="ctr"/>
            <a:r>
              <a:rPr lang="es-ES" sz="2800" b="1" dirty="0">
                <a:solidFill>
                  <a:schemeClr val="bg1"/>
                </a:solidFill>
              </a:rPr>
              <a:t>MAR FERNANDEZ</a:t>
            </a:r>
          </a:p>
          <a:p>
            <a:pPr algn="ctr"/>
            <a:r>
              <a:rPr lang="es-ES" sz="2800" b="1" dirty="0">
                <a:solidFill>
                  <a:schemeClr val="bg1"/>
                </a:solidFill>
              </a:rPr>
              <a:t>mariamar.fernandez@uva.es</a:t>
            </a:r>
          </a:p>
        </p:txBody>
      </p:sp>
      <p:sp>
        <p:nvSpPr>
          <p:cNvPr id="4" name="CuadroTexto 3">
            <a:extLst>
              <a:ext uri="{FF2B5EF4-FFF2-40B4-BE49-F238E27FC236}">
                <a16:creationId xmlns:a16="http://schemas.microsoft.com/office/drawing/2014/main" id="{3FDCED71-3957-4DEA-AED3-1683FECE6771}"/>
              </a:ext>
            </a:extLst>
          </p:cNvPr>
          <p:cNvSpPr txBox="1"/>
          <p:nvPr/>
        </p:nvSpPr>
        <p:spPr>
          <a:xfrm>
            <a:off x="4312566" y="5660823"/>
            <a:ext cx="5791200" cy="1569660"/>
          </a:xfrm>
          <a:prstGeom prst="rect">
            <a:avLst/>
          </a:prstGeom>
          <a:noFill/>
        </p:spPr>
        <p:txBody>
          <a:bodyPr wrap="square" rtlCol="0">
            <a:spAutoFit/>
          </a:bodyPr>
          <a:lstStyle/>
          <a:p>
            <a:pPr algn="ctr"/>
            <a:r>
              <a:rPr lang="es-ES" sz="3200" b="1" dirty="0">
                <a:solidFill>
                  <a:schemeClr val="bg1"/>
                </a:solidFill>
              </a:rPr>
              <a:t>SGroup OFFICE DIRECTOR</a:t>
            </a:r>
          </a:p>
          <a:p>
            <a:pPr algn="ctr"/>
            <a:r>
              <a:rPr lang="es-ES" sz="3200" b="1" dirty="0">
                <a:solidFill>
                  <a:schemeClr val="bg1"/>
                </a:solidFill>
              </a:rPr>
              <a:t>BARBARA COSTA</a:t>
            </a:r>
          </a:p>
          <a:p>
            <a:pPr algn="ctr"/>
            <a:r>
              <a:rPr lang="es-ES" sz="3200" b="1" dirty="0">
                <a:solidFill>
                  <a:schemeClr val="bg1"/>
                </a:solidFill>
              </a:rPr>
              <a:t>sgroup@sgroup-unis.eu</a:t>
            </a:r>
          </a:p>
        </p:txBody>
      </p:sp>
      <p:sp>
        <p:nvSpPr>
          <p:cNvPr id="5" name="CuadroTexto 4">
            <a:extLst>
              <a:ext uri="{FF2B5EF4-FFF2-40B4-BE49-F238E27FC236}">
                <a16:creationId xmlns:a16="http://schemas.microsoft.com/office/drawing/2014/main" id="{F78E444E-170B-406C-8B05-E569D38BF739}"/>
              </a:ext>
            </a:extLst>
          </p:cNvPr>
          <p:cNvSpPr txBox="1"/>
          <p:nvPr/>
        </p:nvSpPr>
        <p:spPr>
          <a:xfrm>
            <a:off x="7721599" y="8826167"/>
            <a:ext cx="5562600" cy="3046988"/>
          </a:xfrm>
          <a:prstGeom prst="rect">
            <a:avLst/>
          </a:prstGeom>
          <a:noFill/>
          <a:ln w="28575">
            <a:solidFill>
              <a:schemeClr val="bg1"/>
            </a:solidFill>
          </a:ln>
        </p:spPr>
        <p:txBody>
          <a:bodyPr wrap="square" rtlCol="0">
            <a:spAutoFit/>
          </a:bodyPr>
          <a:lstStyle/>
          <a:p>
            <a:pPr algn="ctr"/>
            <a:r>
              <a:rPr lang="es-ES" sz="3200" dirty="0">
                <a:solidFill>
                  <a:schemeClr val="bg1"/>
                </a:solidFill>
              </a:rPr>
              <a:t>Eva Crespo </a:t>
            </a:r>
            <a:r>
              <a:rPr lang="es-ES" sz="3200" dirty="0" err="1">
                <a:solidFill>
                  <a:schemeClr val="bg1"/>
                </a:solidFill>
              </a:rPr>
              <a:t>Fonte</a:t>
            </a:r>
            <a:r>
              <a:rPr lang="es-ES" sz="3200" dirty="0">
                <a:solidFill>
                  <a:schemeClr val="bg1"/>
                </a:solidFill>
              </a:rPr>
              <a:t> </a:t>
            </a:r>
          </a:p>
          <a:p>
            <a:pPr algn="ctr"/>
            <a:r>
              <a:rPr lang="es-ES" sz="3200" dirty="0">
                <a:solidFill>
                  <a:schemeClr val="bg1"/>
                </a:solidFill>
                <a:hlinkClick r:id="rId3">
                  <a:extLst>
                    <a:ext uri="{A12FA001-AC4F-418D-AE19-62706E023703}">
                      <ahyp:hlinkClr xmlns:ahyp="http://schemas.microsoft.com/office/drawing/2018/hyperlinkcolor" val="tx"/>
                    </a:ext>
                  </a:extLst>
                </a:hlinkClick>
              </a:rPr>
              <a:t>Eva.crespo@ulpgc.es</a:t>
            </a:r>
            <a:endParaRPr lang="es-ES" sz="3200" dirty="0">
              <a:solidFill>
                <a:schemeClr val="bg1"/>
              </a:solidFill>
            </a:endParaRPr>
          </a:p>
          <a:p>
            <a:pPr algn="ctr"/>
            <a:r>
              <a:rPr lang="es-ES" sz="3200" dirty="0">
                <a:solidFill>
                  <a:schemeClr val="bg1"/>
                </a:solidFill>
              </a:rPr>
              <a:t>Director </a:t>
            </a:r>
            <a:r>
              <a:rPr lang="es-ES" sz="3200" dirty="0" err="1">
                <a:solidFill>
                  <a:schemeClr val="bg1"/>
                </a:solidFill>
              </a:rPr>
              <a:t>School</a:t>
            </a:r>
            <a:r>
              <a:rPr lang="es-ES" sz="3200" dirty="0">
                <a:solidFill>
                  <a:schemeClr val="bg1"/>
                </a:solidFill>
              </a:rPr>
              <a:t> </a:t>
            </a:r>
            <a:r>
              <a:rPr lang="es-ES" sz="3200" dirty="0" err="1">
                <a:solidFill>
                  <a:schemeClr val="bg1"/>
                </a:solidFill>
              </a:rPr>
              <a:t>of</a:t>
            </a:r>
            <a:r>
              <a:rPr lang="es-ES" sz="3200" dirty="0">
                <a:solidFill>
                  <a:schemeClr val="bg1"/>
                </a:solidFill>
              </a:rPr>
              <a:t> </a:t>
            </a:r>
            <a:r>
              <a:rPr lang="es-ES" sz="3200" dirty="0" err="1">
                <a:solidFill>
                  <a:schemeClr val="bg1"/>
                </a:solidFill>
              </a:rPr>
              <a:t>Tourisim</a:t>
            </a:r>
            <a:r>
              <a:rPr lang="es-ES" sz="3200" dirty="0">
                <a:solidFill>
                  <a:schemeClr val="bg1"/>
                </a:solidFill>
              </a:rPr>
              <a:t>, Lanzarote </a:t>
            </a:r>
          </a:p>
          <a:p>
            <a:pPr algn="ctr"/>
            <a:r>
              <a:rPr lang="es-ES" sz="3200" dirty="0" err="1">
                <a:solidFill>
                  <a:schemeClr val="bg1"/>
                </a:solidFill>
              </a:rPr>
              <a:t>University</a:t>
            </a:r>
            <a:r>
              <a:rPr lang="es-ES" sz="3200" dirty="0">
                <a:solidFill>
                  <a:schemeClr val="bg1"/>
                </a:solidFill>
              </a:rPr>
              <a:t> </a:t>
            </a:r>
            <a:r>
              <a:rPr lang="es-ES" sz="3200" dirty="0" err="1">
                <a:solidFill>
                  <a:schemeClr val="bg1"/>
                </a:solidFill>
              </a:rPr>
              <a:t>of</a:t>
            </a:r>
            <a:r>
              <a:rPr lang="es-ES" sz="3200" dirty="0">
                <a:solidFill>
                  <a:schemeClr val="bg1"/>
                </a:solidFill>
              </a:rPr>
              <a:t> las Palmas de Gran Canaria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4cc5912-5899-479a-95d8-8d641be898a3">
      <UserInfo>
        <DisplayName>CESAR RUBEN CHAMORRO CAMAZON</DisplayName>
        <AccountId>12</AccountId>
        <AccountType/>
      </UserInfo>
      <UserInfo>
        <DisplayName>DANIEL MORIÑIGO SOTELO</DisplayName>
        <AccountId>13</AccountId>
        <AccountType/>
      </UserInfo>
      <UserInfo>
        <DisplayName>MARIA DEL MAR FERNANDEZ SAINZ</DisplayName>
        <AccountId>17</AccountId>
        <AccountType/>
      </UserInfo>
      <UserInfo>
        <DisplayName>Subdireccion Movilidad EII</DisplayName>
        <AccountId>18</AccountId>
        <AccountType/>
      </UserInfo>
    </SharedWithUsers>
    <_activity xmlns="417546b7-7497-41cb-8a8a-51c855da458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79FCC2D86B3A1C4D9D534683D06266FC" ma:contentTypeVersion="18" ma:contentTypeDescription="Criar um novo documento." ma:contentTypeScope="" ma:versionID="af690be700777cef80d436543e7c44b3">
  <xsd:schema xmlns:xsd="http://www.w3.org/2001/XMLSchema" xmlns:xs="http://www.w3.org/2001/XMLSchema" xmlns:p="http://schemas.microsoft.com/office/2006/metadata/properties" xmlns:ns3="417546b7-7497-41cb-8a8a-51c855da4585" xmlns:ns4="44cc5912-5899-479a-95d8-8d641be898a3" targetNamespace="http://schemas.microsoft.com/office/2006/metadata/properties" ma:root="true" ma:fieldsID="7ac27eebe241decfa764bbc97c60f325" ns3:_="" ns4:_="">
    <xsd:import namespace="417546b7-7497-41cb-8a8a-51c855da4585"/>
    <xsd:import namespace="44cc5912-5899-479a-95d8-8d641be898a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LengthInSecond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_activity" minOccurs="0"/>
                <xsd:element ref="ns4:SharedWithUsers" minOccurs="0"/>
                <xsd:element ref="ns4:SharedWithDetails" minOccurs="0"/>
                <xsd:element ref="ns4:SharingHintHash"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546b7-7497-41cb-8a8a-51c855da45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cc5912-5899-479a-95d8-8d641be898a3" elementFormDefault="qualified">
    <xsd:import namespace="http://schemas.microsoft.com/office/2006/documentManagement/types"/>
    <xsd:import namespace="http://schemas.microsoft.com/office/infopath/2007/PartnerControls"/>
    <xsd:element name="SharedWithUsers" ma:index="20" nillable="true" ma:displayName="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talhes de Partilhado Com" ma:internalName="SharedWithDetails" ma:readOnly="true">
      <xsd:simpleType>
        <xsd:restriction base="dms:Note">
          <xsd:maxLength value="255"/>
        </xsd:restriction>
      </xsd:simpleType>
    </xsd:element>
    <xsd:element name="SharingHintHash" ma:index="22" nillable="true" ma:displayName="Hash de Sugestão de Partilh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E292F4-6167-4B5A-89C9-BAAC3F803938}">
  <ds:schemaRefs>
    <ds:schemaRef ds:uri="http://schemas.openxmlformats.org/package/2006/metadata/core-properties"/>
    <ds:schemaRef ds:uri="http://www.w3.org/XML/1998/namespace"/>
    <ds:schemaRef ds:uri="http://purl.org/dc/elements/1.1/"/>
    <ds:schemaRef ds:uri="http://purl.org/dc/dcmitype/"/>
    <ds:schemaRef ds:uri="http://schemas.microsoft.com/office/2006/documentManagement/types"/>
    <ds:schemaRef ds:uri="http://schemas.microsoft.com/office/infopath/2007/PartnerControls"/>
    <ds:schemaRef ds:uri="http://purl.org/dc/terms/"/>
    <ds:schemaRef ds:uri="44cc5912-5899-479a-95d8-8d641be898a3"/>
    <ds:schemaRef ds:uri="417546b7-7497-41cb-8a8a-51c855da4585"/>
    <ds:schemaRef ds:uri="http://schemas.microsoft.com/office/2006/metadata/properties"/>
  </ds:schemaRefs>
</ds:datastoreItem>
</file>

<file path=customXml/itemProps2.xml><?xml version="1.0" encoding="utf-8"?>
<ds:datastoreItem xmlns:ds="http://schemas.openxmlformats.org/officeDocument/2006/customXml" ds:itemID="{09B26DA2-7BFF-45A3-BB21-B7BB4D9E8DFE}">
  <ds:schemaRefs>
    <ds:schemaRef ds:uri="http://schemas.microsoft.com/sharepoint/v3/contenttype/forms"/>
  </ds:schemaRefs>
</ds:datastoreItem>
</file>

<file path=customXml/itemProps3.xml><?xml version="1.0" encoding="utf-8"?>
<ds:datastoreItem xmlns:ds="http://schemas.openxmlformats.org/officeDocument/2006/customXml" ds:itemID="{FC696AB1-0AC1-405D-BF08-93641D5DE3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546b7-7497-41cb-8a8a-51c855da4585"/>
    <ds:schemaRef ds:uri="44cc5912-5899-479a-95d8-8d641be898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14872</TotalTime>
  <Words>1934</Words>
  <Application>Microsoft Office PowerPoint</Application>
  <PresentationFormat>Personalizados</PresentationFormat>
  <Paragraphs>268</Paragraphs>
  <Slides>18</Slides>
  <Notes>18</Notes>
  <HiddenSlides>0</HiddenSlides>
  <MMClips>0</MMClips>
  <ScaleCrop>false</ScaleCrop>
  <HeadingPairs>
    <vt:vector size="6" baseType="variant">
      <vt:variant>
        <vt:lpstr>Tipos de letra usados</vt:lpstr>
      </vt:variant>
      <vt:variant>
        <vt:i4>6</vt:i4>
      </vt:variant>
      <vt:variant>
        <vt:lpstr>Tema</vt:lpstr>
      </vt:variant>
      <vt:variant>
        <vt:i4>1</vt:i4>
      </vt:variant>
      <vt:variant>
        <vt:lpstr>Títulos dos diapositivos</vt:lpstr>
      </vt:variant>
      <vt:variant>
        <vt:i4>18</vt:i4>
      </vt:variant>
    </vt:vector>
  </HeadingPairs>
  <TitlesOfParts>
    <vt:vector size="25" baseType="lpstr">
      <vt:lpstr>Aptos Display</vt:lpstr>
      <vt:lpstr>Arial</vt:lpstr>
      <vt:lpstr>Arial</vt:lpstr>
      <vt:lpstr>Calibri</vt:lpstr>
      <vt:lpstr>Segoe UI</vt:lpstr>
      <vt:lpstr>Times New Roman</vt:lpstr>
      <vt:lpstr>Office Theme</vt:lpstr>
      <vt:lpstr>Apresentação do PowerPoint</vt:lpstr>
      <vt:lpstr>Apresentação do PowerPoint</vt:lpstr>
      <vt:lpstr>Apresentação do PowerPoint</vt:lpstr>
      <vt:lpstr>01 02 03 04 Programme Lanzarote &amp; Arrecife  Arriving Hotels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Sofia Abreu</cp:lastModifiedBy>
  <cp:revision>169</cp:revision>
  <dcterms:created xsi:type="dcterms:W3CDTF">2023-12-21T08:59:49Z</dcterms:created>
  <dcterms:modified xsi:type="dcterms:W3CDTF">2024-05-03T08:59:02Z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2023-12-21T00:00:00Z</vt:filetime>
  </property>
  <property fmtid="{D5CDD505-2E9C-101B-9397-08002B2CF9AE}" pid="3" name="LastSaved">
    <vt:filetime>2023-12-21T00:00:00Z</vt:filetime>
  </property>
  <property fmtid="{D5CDD505-2E9C-101B-9397-08002B2CF9AE}" pid="4" name="ContentTypeId">
    <vt:lpwstr>0x01010079FCC2D86B3A1C4D9D534683D06266FC</vt:lpwstr>
  </property>
</Properties>
</file>